
<file path=[Content_Types].xml><?xml version="1.0" encoding="utf-8"?>
<Types xmlns="http://schemas.openxmlformats.org/package/2006/content-types">
  <Default Extension="emf" ContentType="image/x-emf"/>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5"/>
  </p:notesMasterIdLst>
  <p:handoutMasterIdLst>
    <p:handoutMasterId r:id="rId16"/>
  </p:handoutMasterIdLst>
  <p:sldIdLst>
    <p:sldId id="273" r:id="rId2"/>
    <p:sldId id="299" r:id="rId3"/>
    <p:sldId id="327" r:id="rId4"/>
    <p:sldId id="360" r:id="rId5"/>
    <p:sldId id="331" r:id="rId6"/>
    <p:sldId id="281" r:id="rId7"/>
    <p:sldId id="368" r:id="rId8"/>
    <p:sldId id="369" r:id="rId9"/>
    <p:sldId id="364" r:id="rId10"/>
    <p:sldId id="365" r:id="rId11"/>
    <p:sldId id="367" r:id="rId12"/>
    <p:sldId id="356" r:id="rId13"/>
    <p:sldId id="363" r:id="rId14"/>
  </p:sldIdLst>
  <p:sldSz cx="9144000" cy="6858000" type="screen4x3"/>
  <p:notesSz cx="10234613" cy="70993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1pPr>
    <a:lvl2pPr marL="457200" algn="l" rtl="0" fontAlgn="base">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2pPr>
    <a:lvl3pPr marL="914400" algn="l" rtl="0" fontAlgn="base">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3pPr>
    <a:lvl4pPr marL="1371600" algn="l" rtl="0" fontAlgn="base">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4pPr>
    <a:lvl5pPr marL="1828800" algn="l" rtl="0" fontAlgn="base">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lison Stammers" initials="AS" lastIdx="1" clrIdx="0">
    <p:extLst>
      <p:ext uri="{19B8F6BF-5375-455C-9EA6-DF929625EA0E}">
        <p15:presenceInfo xmlns:p15="http://schemas.microsoft.com/office/powerpoint/2012/main" userId="d729ca74935694f0" providerId="Windows Live"/>
      </p:ext>
    </p:extLst>
  </p:cmAuthor>
  <p:cmAuthor id="2" name="Barbara Arora" initials="BA" lastIdx="4" clrIdx="1">
    <p:extLst>
      <p:ext uri="{19B8F6BF-5375-455C-9EA6-DF929625EA0E}">
        <p15:presenceInfo xmlns:p15="http://schemas.microsoft.com/office/powerpoint/2012/main" userId="1f55d0c46b465ba4"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8050E"/>
    <a:srgbClr val="437E06"/>
    <a:srgbClr val="FFFFFF"/>
    <a:srgbClr val="542A10"/>
    <a:srgbClr val="E7830B"/>
    <a:srgbClr val="038EC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snapToGrid="0">
      <p:cViewPr varScale="1">
        <p:scale>
          <a:sx n="42" d="100"/>
          <a:sy n="42" d="100"/>
        </p:scale>
        <p:origin x="1507" y="24"/>
      </p:cViewPr>
      <p:guideLst>
        <p:guide orient="horz" pos="2160"/>
        <p:guide pos="2880"/>
      </p:guideLst>
    </p:cSldViewPr>
  </p:slideViewPr>
  <p:notesTextViewPr>
    <p:cViewPr>
      <p:scale>
        <a:sx n="1" d="1"/>
        <a:sy n="1" d="1"/>
      </p:scale>
      <p:origin x="0" y="0"/>
    </p:cViewPr>
  </p:notesTextViewPr>
  <p:sorterViewPr>
    <p:cViewPr varScale="1">
      <p:scale>
        <a:sx n="1" d="1"/>
        <a:sy n="1" d="1"/>
      </p:scale>
      <p:origin x="0" y="0"/>
    </p:cViewPr>
  </p:sorterViewPr>
  <p:notesViewPr>
    <p:cSldViewPr snapToGrid="0">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435475" cy="3556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5797550" y="0"/>
            <a:ext cx="4435475" cy="355600"/>
          </a:xfrm>
          <a:prstGeom prst="rect">
            <a:avLst/>
          </a:prstGeom>
        </p:spPr>
        <p:txBody>
          <a:bodyPr vert="horz" lIns="91440" tIns="45720" rIns="91440" bIns="45720" rtlCol="0"/>
          <a:lstStyle>
            <a:lvl1pPr algn="r">
              <a:defRPr sz="1200"/>
            </a:lvl1pPr>
          </a:lstStyle>
          <a:p>
            <a:fld id="{7176B339-8779-4414-AB0F-D46153D299B4}" type="datetimeFigureOut">
              <a:rPr lang="en-GB" smtClean="0"/>
              <a:t>09/12/2019</a:t>
            </a:fld>
            <a:endParaRPr lang="en-GB"/>
          </a:p>
        </p:txBody>
      </p:sp>
      <p:sp>
        <p:nvSpPr>
          <p:cNvPr id="4" name="Footer Placeholder 3"/>
          <p:cNvSpPr>
            <a:spLocks noGrp="1"/>
          </p:cNvSpPr>
          <p:nvPr>
            <p:ph type="ftr" sz="quarter" idx="2"/>
          </p:nvPr>
        </p:nvSpPr>
        <p:spPr>
          <a:xfrm>
            <a:off x="0" y="6743700"/>
            <a:ext cx="4435475" cy="355600"/>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5797550" y="6743700"/>
            <a:ext cx="4435475" cy="355600"/>
          </a:xfrm>
          <a:prstGeom prst="rect">
            <a:avLst/>
          </a:prstGeom>
        </p:spPr>
        <p:txBody>
          <a:bodyPr vert="horz" lIns="91440" tIns="45720" rIns="91440" bIns="45720" rtlCol="0" anchor="b"/>
          <a:lstStyle>
            <a:lvl1pPr algn="r">
              <a:defRPr sz="1200"/>
            </a:lvl1pPr>
          </a:lstStyle>
          <a:p>
            <a:fld id="{D61B6BCE-A326-47CB-8AC6-547060C6C6F9}" type="slidenum">
              <a:rPr lang="en-GB" smtClean="0"/>
              <a:t>‹#›</a:t>
            </a:fld>
            <a:endParaRPr lang="en-GB"/>
          </a:p>
        </p:txBody>
      </p:sp>
    </p:spTree>
    <p:extLst>
      <p:ext uri="{BB962C8B-B14F-4D97-AF65-F5344CB8AC3E}">
        <p14:creationId xmlns:p14="http://schemas.microsoft.com/office/powerpoint/2010/main" val="2697374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435475" cy="355600"/>
          </a:xfrm>
          <a:prstGeom prst="rect">
            <a:avLst/>
          </a:prstGeom>
        </p:spPr>
        <p:txBody>
          <a:bodyPr vert="horz" wrap="square" lIns="91440" tIns="45720" rIns="91440" bIns="45720" numCol="1" anchor="t" anchorCtr="0" compatLnSpc="1">
            <a:prstTxWarp prst="textNoShape">
              <a:avLst/>
            </a:prstTxWarp>
          </a:bodyPr>
          <a:lstStyle>
            <a:lvl1pPr>
              <a:defRPr sz="1200"/>
            </a:lvl1pPr>
          </a:lstStyle>
          <a:p>
            <a:endParaRPr lang="en-GB"/>
          </a:p>
        </p:txBody>
      </p:sp>
      <p:sp>
        <p:nvSpPr>
          <p:cNvPr id="3" name="Date Placeholder 2"/>
          <p:cNvSpPr>
            <a:spLocks noGrp="1"/>
          </p:cNvSpPr>
          <p:nvPr>
            <p:ph type="dt" idx="1"/>
          </p:nvPr>
        </p:nvSpPr>
        <p:spPr>
          <a:xfrm>
            <a:off x="5797550" y="0"/>
            <a:ext cx="4435475" cy="355600"/>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fld id="{411F77D2-8A76-46FC-959A-749CD3BD0E4B}" type="datetimeFigureOut">
              <a:rPr lang="en-GB" altLang="en-US"/>
              <a:pPr/>
              <a:t>09/12/2019</a:t>
            </a:fld>
            <a:endParaRPr lang="en-GB" altLang="en-US"/>
          </a:p>
        </p:txBody>
      </p:sp>
      <p:sp>
        <p:nvSpPr>
          <p:cNvPr id="4" name="Slide Image Placeholder 3"/>
          <p:cNvSpPr>
            <a:spLocks noGrp="1" noRot="1" noChangeAspect="1"/>
          </p:cNvSpPr>
          <p:nvPr>
            <p:ph type="sldImg" idx="2"/>
          </p:nvPr>
        </p:nvSpPr>
        <p:spPr>
          <a:xfrm>
            <a:off x="3343275" y="531813"/>
            <a:ext cx="3549650" cy="2662237"/>
          </a:xfrm>
          <a:prstGeom prst="rect">
            <a:avLst/>
          </a:prstGeom>
          <a:noFill/>
          <a:ln w="12700">
            <a:solidFill>
              <a:prstClr val="black"/>
            </a:solidFill>
          </a:ln>
        </p:spPr>
        <p:txBody>
          <a:bodyPr vert="horz" lIns="91440" tIns="45720" rIns="91440" bIns="45720" rtlCol="0" anchor="ctr"/>
          <a:lstStyle/>
          <a:p>
            <a:pPr lvl="0"/>
            <a:endParaRPr lang="en-GB" noProof="0"/>
          </a:p>
        </p:txBody>
      </p:sp>
      <p:sp>
        <p:nvSpPr>
          <p:cNvPr id="5" name="Notes Placeholder 4"/>
          <p:cNvSpPr>
            <a:spLocks noGrp="1"/>
          </p:cNvSpPr>
          <p:nvPr>
            <p:ph type="body" sz="quarter" idx="3"/>
          </p:nvPr>
        </p:nvSpPr>
        <p:spPr>
          <a:xfrm>
            <a:off x="1023938" y="3371850"/>
            <a:ext cx="8186737" cy="3195638"/>
          </a:xfrm>
          <a:prstGeom prst="rect">
            <a:avLst/>
          </a:prstGeom>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6743700"/>
            <a:ext cx="4435475" cy="354013"/>
          </a:xfrm>
          <a:prstGeom prst="rect">
            <a:avLst/>
          </a:prstGeom>
        </p:spPr>
        <p:txBody>
          <a:bodyPr vert="horz" wrap="square" lIns="91440" tIns="45720" rIns="91440" bIns="45720" numCol="1" anchor="b" anchorCtr="0" compatLnSpc="1">
            <a:prstTxWarp prst="textNoShape">
              <a:avLst/>
            </a:prstTxWarp>
          </a:bodyPr>
          <a:lstStyle>
            <a:lvl1pPr>
              <a:defRPr sz="1200"/>
            </a:lvl1pPr>
          </a:lstStyle>
          <a:p>
            <a:endParaRPr lang="en-GB"/>
          </a:p>
        </p:txBody>
      </p:sp>
      <p:sp>
        <p:nvSpPr>
          <p:cNvPr id="7" name="Slide Number Placeholder 6"/>
          <p:cNvSpPr>
            <a:spLocks noGrp="1"/>
          </p:cNvSpPr>
          <p:nvPr>
            <p:ph type="sldNum" sz="quarter" idx="5"/>
          </p:nvPr>
        </p:nvSpPr>
        <p:spPr>
          <a:xfrm>
            <a:off x="5797550" y="6743700"/>
            <a:ext cx="4435475" cy="354013"/>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F1B30E9D-B255-4463-9312-FC014D58A416}" type="slidenum">
              <a:rPr lang="en-GB" altLang="en-US"/>
              <a:pPr/>
              <a:t>‹#›</a:t>
            </a:fld>
            <a:endParaRPr lang="en-GB" altLang="en-US"/>
          </a:p>
        </p:txBody>
      </p:sp>
    </p:spTree>
    <p:extLst>
      <p:ext uri="{BB962C8B-B14F-4D97-AF65-F5344CB8AC3E}">
        <p14:creationId xmlns:p14="http://schemas.microsoft.com/office/powerpoint/2010/main" val="274959026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ＭＳ Ｐゴシック" charset="0"/>
        <a:cs typeface="ＭＳ Ｐゴシック" charset="0"/>
      </a:defRPr>
    </a:lvl1pPr>
    <a:lvl2pPr marL="457200" algn="l" rtl="0" eaLnBrk="0" fontAlgn="base" hangingPunct="0">
      <a:spcBef>
        <a:spcPct val="30000"/>
      </a:spcBef>
      <a:spcAft>
        <a:spcPct val="0"/>
      </a:spcAft>
      <a:defRPr sz="1200" kern="1200">
        <a:solidFill>
          <a:schemeClr val="tx1"/>
        </a:solidFill>
        <a:latin typeface="+mn-lt"/>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ea typeface="ＭＳ Ｐゴシック" panose="020B0600070205080204" pitchFamily="34" charset="-128"/>
            </a:endParaRPr>
          </a:p>
        </p:txBody>
      </p:sp>
      <p:sp>
        <p:nvSpPr>
          <p:cNvPr id="204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30000"/>
              </a:spcBef>
              <a:defRPr sz="1200">
                <a:solidFill>
                  <a:schemeClr val="tx1"/>
                </a:solidFill>
                <a:latin typeface="Calibri" panose="020F0502020204030204" pitchFamily="34" charset="0"/>
                <a:ea typeface="ＭＳ Ｐゴシック" panose="020B0600070205080204" pitchFamily="34" charset="-128"/>
              </a:defRPr>
            </a:lvl2pPr>
            <a:lvl3pPr marL="1143000" indent="-228600" eaLnBrk="0" hangingPunct="0">
              <a:spcBef>
                <a:spcPct val="30000"/>
              </a:spcBef>
              <a:defRPr sz="1200">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30000"/>
              </a:spcBef>
              <a:defRPr sz="1200">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30000"/>
              </a:spcBef>
              <a:defRPr sz="12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pPr>
            <a:fld id="{1DF14B20-F132-48DB-8337-D62F3D76D0A4}" type="slidenum">
              <a:rPr lang="en-GB" altLang="en-US">
                <a:latin typeface="Arial" panose="020B0604020202020204" pitchFamily="34" charset="0"/>
              </a:rPr>
              <a:pPr eaLnBrk="1" hangingPunct="1">
                <a:spcBef>
                  <a:spcPct val="0"/>
                </a:spcBef>
              </a:pPr>
              <a:t>1</a:t>
            </a:fld>
            <a:endParaRPr lang="en-GB" altLang="en-US">
              <a:latin typeface="Arial" panose="020B0604020202020204" pitchFamily="34" charset="0"/>
            </a:endParaRPr>
          </a:p>
        </p:txBody>
      </p:sp>
    </p:spTree>
    <p:extLst>
      <p:ext uri="{BB962C8B-B14F-4D97-AF65-F5344CB8AC3E}">
        <p14:creationId xmlns:p14="http://schemas.microsoft.com/office/powerpoint/2010/main" val="21424441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GB" altLang="en-US">
              <a:ea typeface="ＭＳ Ｐゴシック" panose="020B0600070205080204" pitchFamily="34" charset="-128"/>
            </a:endParaRPr>
          </a:p>
        </p:txBody>
      </p:sp>
      <p:sp>
        <p:nvSpPr>
          <p:cNvPr id="2560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30000"/>
              </a:spcBef>
              <a:defRPr sz="1200">
                <a:solidFill>
                  <a:schemeClr val="tx1"/>
                </a:solidFill>
                <a:latin typeface="Calibri" panose="020F0502020204030204" pitchFamily="34" charset="0"/>
                <a:ea typeface="ＭＳ Ｐゴシック" panose="020B0600070205080204" pitchFamily="34" charset="-128"/>
              </a:defRPr>
            </a:lvl2pPr>
            <a:lvl3pPr marL="1143000" indent="-228600" eaLnBrk="0" hangingPunct="0">
              <a:spcBef>
                <a:spcPct val="30000"/>
              </a:spcBef>
              <a:defRPr sz="1200">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30000"/>
              </a:spcBef>
              <a:defRPr sz="1200">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30000"/>
              </a:spcBef>
              <a:defRPr sz="12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pPr>
            <a:fld id="{2B0E1E1D-B3EE-4B1D-9494-96DA4A599821}" type="slidenum">
              <a:rPr lang="en-GB" altLang="en-US">
                <a:latin typeface="Arial" panose="020B0604020202020204" pitchFamily="34" charset="0"/>
              </a:rPr>
              <a:pPr eaLnBrk="1" hangingPunct="1">
                <a:spcBef>
                  <a:spcPct val="0"/>
                </a:spcBef>
              </a:pPr>
              <a:t>2</a:t>
            </a:fld>
            <a:endParaRPr lang="en-GB" altLang="en-US">
              <a:latin typeface="Arial" panose="020B0604020202020204" pitchFamily="34" charset="0"/>
            </a:endParaRPr>
          </a:p>
        </p:txBody>
      </p:sp>
    </p:spTree>
    <p:extLst>
      <p:ext uri="{BB962C8B-B14F-4D97-AF65-F5344CB8AC3E}">
        <p14:creationId xmlns:p14="http://schemas.microsoft.com/office/powerpoint/2010/main" val="5889200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ea typeface="ＭＳ Ｐゴシック" panose="020B0600070205080204" pitchFamily="34" charset="-128"/>
            </a:endParaRPr>
          </a:p>
        </p:txBody>
      </p:sp>
      <p:sp>
        <p:nvSpPr>
          <p:cNvPr id="235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30000"/>
              </a:spcBef>
              <a:defRPr sz="1200">
                <a:solidFill>
                  <a:schemeClr val="tx1"/>
                </a:solidFill>
                <a:latin typeface="Calibri" panose="020F0502020204030204" pitchFamily="34" charset="0"/>
                <a:ea typeface="ＭＳ Ｐゴシック" panose="020B0600070205080204" pitchFamily="34" charset="-128"/>
              </a:defRPr>
            </a:lvl2pPr>
            <a:lvl3pPr marL="1143000" indent="-228600" eaLnBrk="0" hangingPunct="0">
              <a:spcBef>
                <a:spcPct val="30000"/>
              </a:spcBef>
              <a:defRPr sz="1200">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30000"/>
              </a:spcBef>
              <a:defRPr sz="1200">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30000"/>
              </a:spcBef>
              <a:defRPr sz="12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pPr>
            <a:fld id="{B4CCA4A2-AC78-4836-8006-9964E94B5DA4}" type="slidenum">
              <a:rPr lang="en-GB" altLang="en-US">
                <a:latin typeface="Arial" panose="020B0604020202020204" pitchFamily="34" charset="0"/>
              </a:rPr>
              <a:pPr eaLnBrk="1" hangingPunct="1">
                <a:spcBef>
                  <a:spcPct val="0"/>
                </a:spcBef>
              </a:pPr>
              <a:t>3</a:t>
            </a:fld>
            <a:endParaRPr lang="en-GB" altLang="en-US">
              <a:latin typeface="Arial" panose="020B0604020202020204" pitchFamily="34" charset="0"/>
            </a:endParaRPr>
          </a:p>
        </p:txBody>
      </p:sp>
    </p:spTree>
    <p:extLst>
      <p:ext uri="{BB962C8B-B14F-4D97-AF65-F5344CB8AC3E}">
        <p14:creationId xmlns:p14="http://schemas.microsoft.com/office/powerpoint/2010/main" val="7709562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ea typeface="ＭＳ Ｐゴシック" panose="020B0600070205080204" pitchFamily="34" charset="-128"/>
            </a:endParaRPr>
          </a:p>
        </p:txBody>
      </p:sp>
      <p:sp>
        <p:nvSpPr>
          <p:cNvPr id="2662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ea typeface="ＭＳ Ｐゴシック" panose="020B0600070205080204" pitchFamily="34" charset="-128"/>
              </a:defRPr>
            </a:lvl1pPr>
            <a:lvl2pPr marL="724822" indent="-278778" eaLnBrk="0" hangingPunct="0">
              <a:spcBef>
                <a:spcPct val="30000"/>
              </a:spcBef>
              <a:defRPr sz="1200">
                <a:solidFill>
                  <a:schemeClr val="tx1"/>
                </a:solidFill>
                <a:latin typeface="Calibri" panose="020F0502020204030204" pitchFamily="34" charset="0"/>
                <a:ea typeface="ＭＳ Ｐゴシック" panose="020B0600070205080204" pitchFamily="34" charset="-128"/>
              </a:defRPr>
            </a:lvl2pPr>
            <a:lvl3pPr marL="1115111" indent="-223022" eaLnBrk="0" hangingPunct="0">
              <a:spcBef>
                <a:spcPct val="30000"/>
              </a:spcBef>
              <a:defRPr sz="1200">
                <a:solidFill>
                  <a:schemeClr val="tx1"/>
                </a:solidFill>
                <a:latin typeface="Calibri" panose="020F0502020204030204" pitchFamily="34" charset="0"/>
                <a:ea typeface="ＭＳ Ｐゴシック" panose="020B0600070205080204" pitchFamily="34" charset="-128"/>
              </a:defRPr>
            </a:lvl3pPr>
            <a:lvl4pPr marL="1561155" indent="-223022" eaLnBrk="0" hangingPunct="0">
              <a:spcBef>
                <a:spcPct val="30000"/>
              </a:spcBef>
              <a:defRPr sz="1200">
                <a:solidFill>
                  <a:schemeClr val="tx1"/>
                </a:solidFill>
                <a:latin typeface="Calibri" panose="020F0502020204030204" pitchFamily="34" charset="0"/>
                <a:ea typeface="ＭＳ Ｐゴシック" panose="020B0600070205080204" pitchFamily="34" charset="-128"/>
              </a:defRPr>
            </a:lvl4pPr>
            <a:lvl5pPr marL="2007199" indent="-223022" eaLnBrk="0" hangingPunct="0">
              <a:spcBef>
                <a:spcPct val="30000"/>
              </a:spcBef>
              <a:defRPr sz="1200">
                <a:solidFill>
                  <a:schemeClr val="tx1"/>
                </a:solidFill>
                <a:latin typeface="Calibri" panose="020F0502020204030204" pitchFamily="34" charset="0"/>
                <a:ea typeface="ＭＳ Ｐゴシック" panose="020B0600070205080204" pitchFamily="34" charset="-128"/>
              </a:defRPr>
            </a:lvl5pPr>
            <a:lvl6pPr marL="2453244" indent="-223022"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6pPr>
            <a:lvl7pPr marL="2899288" indent="-223022"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7pPr>
            <a:lvl8pPr marL="3345332" indent="-223022"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8pPr>
            <a:lvl9pPr marL="3791377" indent="-223022"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pPr>
            <a:fld id="{103A3D64-73F8-456B-8923-40766530AA61}" type="slidenum">
              <a:rPr lang="en-GB" altLang="en-US">
                <a:latin typeface="Arial" panose="020B0604020202020204" pitchFamily="34" charset="0"/>
              </a:rPr>
              <a:pPr eaLnBrk="1" hangingPunct="1">
                <a:spcBef>
                  <a:spcPct val="0"/>
                </a:spcBef>
              </a:pPr>
              <a:t>4</a:t>
            </a:fld>
            <a:endParaRPr lang="en-GB" altLang="en-US">
              <a:latin typeface="Arial" panose="020B0604020202020204" pitchFamily="34" charset="0"/>
            </a:endParaRPr>
          </a:p>
        </p:txBody>
      </p:sp>
    </p:spTree>
    <p:extLst>
      <p:ext uri="{BB962C8B-B14F-4D97-AF65-F5344CB8AC3E}">
        <p14:creationId xmlns:p14="http://schemas.microsoft.com/office/powerpoint/2010/main" val="23204498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lide Image Placeholder 1">
            <a:extLst>
              <a:ext uri="{FF2B5EF4-FFF2-40B4-BE49-F238E27FC236}">
                <a16:creationId xmlns:a16="http://schemas.microsoft.com/office/drawing/2014/main" id="{3B0D0C08-D08D-4D44-91FE-DBCDCB142A47}"/>
              </a:ext>
            </a:extLst>
          </p:cNvPr>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2" name="Notes Placeholder 2">
            <a:extLst>
              <a:ext uri="{FF2B5EF4-FFF2-40B4-BE49-F238E27FC236}">
                <a16:creationId xmlns:a16="http://schemas.microsoft.com/office/drawing/2014/main" id="{25F1F9B6-E39B-4285-B8D5-255EE8A9B74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15363" name="Slide Number Placeholder 3">
            <a:extLst>
              <a:ext uri="{FF2B5EF4-FFF2-40B4-BE49-F238E27FC236}">
                <a16:creationId xmlns:a16="http://schemas.microsoft.com/office/drawing/2014/main" id="{EB7E26AE-D022-4FF5-B8C8-09059FC4C50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fld id="{207D0A7B-22F3-410D-BD2E-867E55F973FE}" type="slidenum">
              <a:rPr lang="en-US" altLang="en-US" sz="1200"/>
              <a:pPr eaLnBrk="1" hangingPunct="1"/>
              <a:t>6</a:t>
            </a:fld>
            <a:endParaRPr lang="en-US" altLang="en-US" sz="120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GB"/>
              <a:t>Click to edit Master subtitle style</a:t>
            </a:r>
            <a:endParaRPr lang="en-US"/>
          </a:p>
        </p:txBody>
      </p:sp>
      <p:sp>
        <p:nvSpPr>
          <p:cNvPr id="4" name="Rectangle 3"/>
          <p:cNvSpPr>
            <a:spLocks noGrp="1" noChangeArrowheads="1"/>
          </p:cNvSpPr>
          <p:nvPr>
            <p:ph type="dt" sz="half" idx="10"/>
          </p:nvPr>
        </p:nvSpPr>
        <p:spPr>
          <a:ln/>
        </p:spPr>
        <p:txBody>
          <a:bodyPr/>
          <a:lstStyle>
            <a:lvl1pPr>
              <a:defRPr/>
            </a:lvl1pPr>
          </a:lstStyle>
          <a:p>
            <a:endParaRPr lang="fr-FR"/>
          </a:p>
        </p:txBody>
      </p:sp>
      <p:sp>
        <p:nvSpPr>
          <p:cNvPr id="5" name="Rectangle 5"/>
          <p:cNvSpPr>
            <a:spLocks noGrp="1" noChangeArrowheads="1"/>
          </p:cNvSpPr>
          <p:nvPr>
            <p:ph type="ftr" sz="quarter" idx="11"/>
          </p:nvPr>
        </p:nvSpPr>
        <p:spPr>
          <a:ln/>
        </p:spPr>
        <p:txBody>
          <a:bodyPr/>
          <a:lstStyle>
            <a:lvl1pPr>
              <a:defRPr/>
            </a:lvl1pPr>
          </a:lstStyle>
          <a:p>
            <a:endParaRPr lang="fr-FR"/>
          </a:p>
        </p:txBody>
      </p:sp>
      <p:sp>
        <p:nvSpPr>
          <p:cNvPr id="6" name="Rectangle 6"/>
          <p:cNvSpPr>
            <a:spLocks noGrp="1" noChangeArrowheads="1"/>
          </p:cNvSpPr>
          <p:nvPr>
            <p:ph type="sldNum" sz="quarter" idx="12"/>
          </p:nvPr>
        </p:nvSpPr>
        <p:spPr>
          <a:ln/>
        </p:spPr>
        <p:txBody>
          <a:bodyPr/>
          <a:lstStyle>
            <a:lvl1pPr>
              <a:defRPr/>
            </a:lvl1pPr>
          </a:lstStyle>
          <a:p>
            <a:fld id="{D49487A0-4E28-47D7-8B7C-6092A2789683}" type="slidenum">
              <a:rPr lang="en-US" altLang="en-US"/>
              <a:pPr/>
              <a:t>‹#›</a:t>
            </a:fld>
            <a:endParaRPr lang="en-US" altLang="en-US"/>
          </a:p>
        </p:txBody>
      </p:sp>
    </p:spTree>
    <p:extLst>
      <p:ext uri="{BB962C8B-B14F-4D97-AF65-F5344CB8AC3E}">
        <p14:creationId xmlns:p14="http://schemas.microsoft.com/office/powerpoint/2010/main" val="10529843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3"/>
          <p:cNvSpPr>
            <a:spLocks noGrp="1" noChangeArrowheads="1"/>
          </p:cNvSpPr>
          <p:nvPr>
            <p:ph type="dt" sz="half" idx="10"/>
          </p:nvPr>
        </p:nvSpPr>
        <p:spPr>
          <a:ln/>
        </p:spPr>
        <p:txBody>
          <a:bodyPr/>
          <a:lstStyle>
            <a:lvl1pPr>
              <a:defRPr/>
            </a:lvl1pPr>
          </a:lstStyle>
          <a:p>
            <a:endParaRPr lang="fr-FR"/>
          </a:p>
        </p:txBody>
      </p:sp>
      <p:sp>
        <p:nvSpPr>
          <p:cNvPr id="5" name="Rectangle 5"/>
          <p:cNvSpPr>
            <a:spLocks noGrp="1" noChangeArrowheads="1"/>
          </p:cNvSpPr>
          <p:nvPr>
            <p:ph type="ftr" sz="quarter" idx="11"/>
          </p:nvPr>
        </p:nvSpPr>
        <p:spPr>
          <a:ln/>
        </p:spPr>
        <p:txBody>
          <a:bodyPr/>
          <a:lstStyle>
            <a:lvl1pPr>
              <a:defRPr/>
            </a:lvl1pPr>
          </a:lstStyle>
          <a:p>
            <a:endParaRPr lang="fr-FR"/>
          </a:p>
        </p:txBody>
      </p:sp>
      <p:sp>
        <p:nvSpPr>
          <p:cNvPr id="6" name="Rectangle 6"/>
          <p:cNvSpPr>
            <a:spLocks noGrp="1" noChangeArrowheads="1"/>
          </p:cNvSpPr>
          <p:nvPr>
            <p:ph type="sldNum" sz="quarter" idx="12"/>
          </p:nvPr>
        </p:nvSpPr>
        <p:spPr>
          <a:ln/>
        </p:spPr>
        <p:txBody>
          <a:bodyPr/>
          <a:lstStyle>
            <a:lvl1pPr>
              <a:defRPr/>
            </a:lvl1pPr>
          </a:lstStyle>
          <a:p>
            <a:fld id="{950D19A3-DD09-463E-A1D9-28B819351F5B}" type="slidenum">
              <a:rPr lang="en-US" altLang="en-US"/>
              <a:pPr/>
              <a:t>‹#›</a:t>
            </a:fld>
            <a:endParaRPr lang="en-US" altLang="en-US"/>
          </a:p>
        </p:txBody>
      </p:sp>
    </p:spTree>
    <p:extLst>
      <p:ext uri="{BB962C8B-B14F-4D97-AF65-F5344CB8AC3E}">
        <p14:creationId xmlns:p14="http://schemas.microsoft.com/office/powerpoint/2010/main" val="21305072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75475" y="0"/>
            <a:ext cx="2168525" cy="6669088"/>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468313" y="0"/>
            <a:ext cx="6354762" cy="666908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3"/>
          <p:cNvSpPr>
            <a:spLocks noGrp="1" noChangeArrowheads="1"/>
          </p:cNvSpPr>
          <p:nvPr>
            <p:ph type="dt" sz="half" idx="10"/>
          </p:nvPr>
        </p:nvSpPr>
        <p:spPr>
          <a:ln/>
        </p:spPr>
        <p:txBody>
          <a:bodyPr/>
          <a:lstStyle>
            <a:lvl1pPr>
              <a:defRPr/>
            </a:lvl1pPr>
          </a:lstStyle>
          <a:p>
            <a:endParaRPr lang="fr-FR"/>
          </a:p>
        </p:txBody>
      </p:sp>
      <p:sp>
        <p:nvSpPr>
          <p:cNvPr id="5" name="Rectangle 5"/>
          <p:cNvSpPr>
            <a:spLocks noGrp="1" noChangeArrowheads="1"/>
          </p:cNvSpPr>
          <p:nvPr>
            <p:ph type="ftr" sz="quarter" idx="11"/>
          </p:nvPr>
        </p:nvSpPr>
        <p:spPr>
          <a:ln/>
        </p:spPr>
        <p:txBody>
          <a:bodyPr/>
          <a:lstStyle>
            <a:lvl1pPr>
              <a:defRPr/>
            </a:lvl1pPr>
          </a:lstStyle>
          <a:p>
            <a:endParaRPr lang="fr-FR"/>
          </a:p>
        </p:txBody>
      </p:sp>
      <p:sp>
        <p:nvSpPr>
          <p:cNvPr id="6" name="Rectangle 6"/>
          <p:cNvSpPr>
            <a:spLocks noGrp="1" noChangeArrowheads="1"/>
          </p:cNvSpPr>
          <p:nvPr>
            <p:ph type="sldNum" sz="quarter" idx="12"/>
          </p:nvPr>
        </p:nvSpPr>
        <p:spPr>
          <a:ln/>
        </p:spPr>
        <p:txBody>
          <a:bodyPr/>
          <a:lstStyle>
            <a:lvl1pPr>
              <a:defRPr/>
            </a:lvl1pPr>
          </a:lstStyle>
          <a:p>
            <a:fld id="{A943D076-FFDB-40F0-A81D-1AF3E5F4D90F}" type="slidenum">
              <a:rPr lang="en-US" altLang="en-US"/>
              <a:pPr/>
              <a:t>‹#›</a:t>
            </a:fld>
            <a:endParaRPr lang="en-US" altLang="en-US"/>
          </a:p>
        </p:txBody>
      </p:sp>
    </p:spTree>
    <p:extLst>
      <p:ext uri="{BB962C8B-B14F-4D97-AF65-F5344CB8AC3E}">
        <p14:creationId xmlns:p14="http://schemas.microsoft.com/office/powerpoint/2010/main" val="5216518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3"/>
          <p:cNvSpPr>
            <a:spLocks noGrp="1" noChangeArrowheads="1"/>
          </p:cNvSpPr>
          <p:nvPr>
            <p:ph type="dt" sz="half" idx="10"/>
          </p:nvPr>
        </p:nvSpPr>
        <p:spPr>
          <a:ln/>
        </p:spPr>
        <p:txBody>
          <a:bodyPr/>
          <a:lstStyle>
            <a:lvl1pPr>
              <a:defRPr/>
            </a:lvl1pPr>
          </a:lstStyle>
          <a:p>
            <a:endParaRPr lang="fr-FR"/>
          </a:p>
        </p:txBody>
      </p:sp>
      <p:sp>
        <p:nvSpPr>
          <p:cNvPr id="5" name="Rectangle 5"/>
          <p:cNvSpPr>
            <a:spLocks noGrp="1" noChangeArrowheads="1"/>
          </p:cNvSpPr>
          <p:nvPr>
            <p:ph type="ftr" sz="quarter" idx="11"/>
          </p:nvPr>
        </p:nvSpPr>
        <p:spPr>
          <a:ln/>
        </p:spPr>
        <p:txBody>
          <a:bodyPr/>
          <a:lstStyle>
            <a:lvl1pPr>
              <a:defRPr/>
            </a:lvl1pPr>
          </a:lstStyle>
          <a:p>
            <a:endParaRPr lang="fr-FR"/>
          </a:p>
        </p:txBody>
      </p:sp>
      <p:sp>
        <p:nvSpPr>
          <p:cNvPr id="6" name="Rectangle 6"/>
          <p:cNvSpPr>
            <a:spLocks noGrp="1" noChangeArrowheads="1"/>
          </p:cNvSpPr>
          <p:nvPr>
            <p:ph type="sldNum" sz="quarter" idx="12"/>
          </p:nvPr>
        </p:nvSpPr>
        <p:spPr>
          <a:ln/>
        </p:spPr>
        <p:txBody>
          <a:bodyPr/>
          <a:lstStyle>
            <a:lvl1pPr>
              <a:defRPr/>
            </a:lvl1pPr>
          </a:lstStyle>
          <a:p>
            <a:fld id="{543F0A1D-FF1C-4365-A540-D75018581988}" type="slidenum">
              <a:rPr lang="en-US" altLang="en-US"/>
              <a:pPr/>
              <a:t>‹#›</a:t>
            </a:fld>
            <a:endParaRPr lang="en-US" altLang="en-US"/>
          </a:p>
        </p:txBody>
      </p:sp>
    </p:spTree>
    <p:extLst>
      <p:ext uri="{BB962C8B-B14F-4D97-AF65-F5344CB8AC3E}">
        <p14:creationId xmlns:p14="http://schemas.microsoft.com/office/powerpoint/2010/main" val="31614737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a:t>Click to edit Master text styles</a:t>
            </a:r>
          </a:p>
        </p:txBody>
      </p:sp>
      <p:sp>
        <p:nvSpPr>
          <p:cNvPr id="4" name="Rectangle 3"/>
          <p:cNvSpPr>
            <a:spLocks noGrp="1" noChangeArrowheads="1"/>
          </p:cNvSpPr>
          <p:nvPr>
            <p:ph type="dt" sz="half" idx="10"/>
          </p:nvPr>
        </p:nvSpPr>
        <p:spPr>
          <a:ln/>
        </p:spPr>
        <p:txBody>
          <a:bodyPr/>
          <a:lstStyle>
            <a:lvl1pPr>
              <a:defRPr/>
            </a:lvl1pPr>
          </a:lstStyle>
          <a:p>
            <a:endParaRPr lang="fr-FR"/>
          </a:p>
        </p:txBody>
      </p:sp>
      <p:sp>
        <p:nvSpPr>
          <p:cNvPr id="5" name="Rectangle 5"/>
          <p:cNvSpPr>
            <a:spLocks noGrp="1" noChangeArrowheads="1"/>
          </p:cNvSpPr>
          <p:nvPr>
            <p:ph type="ftr" sz="quarter" idx="11"/>
          </p:nvPr>
        </p:nvSpPr>
        <p:spPr>
          <a:ln/>
        </p:spPr>
        <p:txBody>
          <a:bodyPr/>
          <a:lstStyle>
            <a:lvl1pPr>
              <a:defRPr/>
            </a:lvl1pPr>
          </a:lstStyle>
          <a:p>
            <a:endParaRPr lang="fr-FR"/>
          </a:p>
        </p:txBody>
      </p:sp>
      <p:sp>
        <p:nvSpPr>
          <p:cNvPr id="6" name="Rectangle 6"/>
          <p:cNvSpPr>
            <a:spLocks noGrp="1" noChangeArrowheads="1"/>
          </p:cNvSpPr>
          <p:nvPr>
            <p:ph type="sldNum" sz="quarter" idx="12"/>
          </p:nvPr>
        </p:nvSpPr>
        <p:spPr>
          <a:ln/>
        </p:spPr>
        <p:txBody>
          <a:bodyPr/>
          <a:lstStyle>
            <a:lvl1pPr>
              <a:defRPr/>
            </a:lvl1pPr>
          </a:lstStyle>
          <a:p>
            <a:fld id="{25536EFB-440B-45C9-8F79-31CFCCA27755}" type="slidenum">
              <a:rPr lang="en-US" altLang="en-US"/>
              <a:pPr/>
              <a:t>‹#›</a:t>
            </a:fld>
            <a:endParaRPr lang="en-US" altLang="en-US"/>
          </a:p>
        </p:txBody>
      </p:sp>
    </p:spTree>
    <p:extLst>
      <p:ext uri="{BB962C8B-B14F-4D97-AF65-F5344CB8AC3E}">
        <p14:creationId xmlns:p14="http://schemas.microsoft.com/office/powerpoint/2010/main" val="2990205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1331913" y="836613"/>
            <a:ext cx="3829050" cy="58324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5313363" y="836613"/>
            <a:ext cx="3830637" cy="58324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Rectangle 4"/>
          <p:cNvSpPr>
            <a:spLocks noGrp="1" noChangeArrowheads="1"/>
          </p:cNvSpPr>
          <p:nvPr>
            <p:ph type="dt" sz="half" idx="10"/>
          </p:nvPr>
        </p:nvSpPr>
        <p:spPr>
          <a:ln/>
        </p:spPr>
        <p:txBody>
          <a:bodyPr/>
          <a:lstStyle>
            <a:lvl1pPr>
              <a:defRPr/>
            </a:lvl1pPr>
          </a:lstStyle>
          <a:p>
            <a:endParaRPr lang="fr-FR"/>
          </a:p>
        </p:txBody>
      </p:sp>
      <p:sp>
        <p:nvSpPr>
          <p:cNvPr id="6" name="Rectangle 5"/>
          <p:cNvSpPr>
            <a:spLocks noGrp="1" noChangeArrowheads="1"/>
          </p:cNvSpPr>
          <p:nvPr>
            <p:ph type="ftr" sz="quarter" idx="11"/>
          </p:nvPr>
        </p:nvSpPr>
        <p:spPr>
          <a:ln/>
        </p:spPr>
        <p:txBody>
          <a:bodyPr/>
          <a:lstStyle>
            <a:lvl1pPr>
              <a:defRPr/>
            </a:lvl1pPr>
          </a:lstStyle>
          <a:p>
            <a:endParaRPr lang="fr-FR"/>
          </a:p>
        </p:txBody>
      </p:sp>
      <p:sp>
        <p:nvSpPr>
          <p:cNvPr id="7" name="Rectangle 6"/>
          <p:cNvSpPr>
            <a:spLocks noGrp="1" noChangeArrowheads="1"/>
          </p:cNvSpPr>
          <p:nvPr>
            <p:ph type="sldNum" sz="quarter" idx="12"/>
          </p:nvPr>
        </p:nvSpPr>
        <p:spPr>
          <a:ln/>
        </p:spPr>
        <p:txBody>
          <a:bodyPr/>
          <a:lstStyle>
            <a:lvl1pPr>
              <a:defRPr/>
            </a:lvl1pPr>
          </a:lstStyle>
          <a:p>
            <a:fld id="{E6491DF1-BDEB-4D2C-BD8C-C00A0DCA64C1}" type="slidenum">
              <a:rPr lang="en-US" altLang="en-US"/>
              <a:pPr/>
              <a:t>‹#›</a:t>
            </a:fld>
            <a:endParaRPr lang="en-US" altLang="en-US"/>
          </a:p>
        </p:txBody>
      </p:sp>
    </p:spTree>
    <p:extLst>
      <p:ext uri="{BB962C8B-B14F-4D97-AF65-F5344CB8AC3E}">
        <p14:creationId xmlns:p14="http://schemas.microsoft.com/office/powerpoint/2010/main" val="30179399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Rectangle 6"/>
          <p:cNvSpPr>
            <a:spLocks noGrp="1" noChangeArrowheads="1"/>
          </p:cNvSpPr>
          <p:nvPr>
            <p:ph type="dt" sz="half" idx="10"/>
          </p:nvPr>
        </p:nvSpPr>
        <p:spPr>
          <a:ln/>
        </p:spPr>
        <p:txBody>
          <a:bodyPr/>
          <a:lstStyle>
            <a:lvl1pPr>
              <a:defRPr/>
            </a:lvl1pPr>
          </a:lstStyle>
          <a:p>
            <a:endParaRPr lang="fr-FR"/>
          </a:p>
        </p:txBody>
      </p:sp>
      <p:sp>
        <p:nvSpPr>
          <p:cNvPr id="8" name="Rectangle 5"/>
          <p:cNvSpPr>
            <a:spLocks noGrp="1" noChangeArrowheads="1"/>
          </p:cNvSpPr>
          <p:nvPr>
            <p:ph type="ftr" sz="quarter" idx="11"/>
          </p:nvPr>
        </p:nvSpPr>
        <p:spPr>
          <a:ln/>
        </p:spPr>
        <p:txBody>
          <a:bodyPr/>
          <a:lstStyle>
            <a:lvl1pPr>
              <a:defRPr/>
            </a:lvl1pPr>
          </a:lstStyle>
          <a:p>
            <a:endParaRPr lang="fr-FR"/>
          </a:p>
        </p:txBody>
      </p:sp>
      <p:sp>
        <p:nvSpPr>
          <p:cNvPr id="9" name="Rectangle 6"/>
          <p:cNvSpPr>
            <a:spLocks noGrp="1" noChangeArrowheads="1"/>
          </p:cNvSpPr>
          <p:nvPr>
            <p:ph type="sldNum" sz="quarter" idx="12"/>
          </p:nvPr>
        </p:nvSpPr>
        <p:spPr>
          <a:ln/>
        </p:spPr>
        <p:txBody>
          <a:bodyPr/>
          <a:lstStyle>
            <a:lvl1pPr>
              <a:defRPr/>
            </a:lvl1pPr>
          </a:lstStyle>
          <a:p>
            <a:fld id="{7024968A-868E-41C5-B0E7-008AE25EAE08}" type="slidenum">
              <a:rPr lang="en-US" altLang="en-US"/>
              <a:pPr/>
              <a:t>‹#›</a:t>
            </a:fld>
            <a:endParaRPr lang="en-US" altLang="en-US"/>
          </a:p>
        </p:txBody>
      </p:sp>
    </p:spTree>
    <p:extLst>
      <p:ext uri="{BB962C8B-B14F-4D97-AF65-F5344CB8AC3E}">
        <p14:creationId xmlns:p14="http://schemas.microsoft.com/office/powerpoint/2010/main" val="23089189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Rectangle 2"/>
          <p:cNvSpPr>
            <a:spLocks noGrp="1" noChangeArrowheads="1"/>
          </p:cNvSpPr>
          <p:nvPr>
            <p:ph type="dt" sz="half" idx="10"/>
          </p:nvPr>
        </p:nvSpPr>
        <p:spPr>
          <a:ln/>
        </p:spPr>
        <p:txBody>
          <a:bodyPr/>
          <a:lstStyle>
            <a:lvl1pPr>
              <a:defRPr/>
            </a:lvl1pPr>
          </a:lstStyle>
          <a:p>
            <a:endParaRPr lang="fr-FR"/>
          </a:p>
        </p:txBody>
      </p:sp>
      <p:sp>
        <p:nvSpPr>
          <p:cNvPr id="4" name="Rectangle 5"/>
          <p:cNvSpPr>
            <a:spLocks noGrp="1" noChangeArrowheads="1"/>
          </p:cNvSpPr>
          <p:nvPr>
            <p:ph type="ftr" sz="quarter" idx="11"/>
          </p:nvPr>
        </p:nvSpPr>
        <p:spPr>
          <a:ln/>
        </p:spPr>
        <p:txBody>
          <a:bodyPr/>
          <a:lstStyle>
            <a:lvl1pPr>
              <a:defRPr/>
            </a:lvl1pPr>
          </a:lstStyle>
          <a:p>
            <a:endParaRPr lang="fr-FR"/>
          </a:p>
        </p:txBody>
      </p:sp>
      <p:sp>
        <p:nvSpPr>
          <p:cNvPr id="5" name="Rectangle 6"/>
          <p:cNvSpPr>
            <a:spLocks noGrp="1" noChangeArrowheads="1"/>
          </p:cNvSpPr>
          <p:nvPr>
            <p:ph type="sldNum" sz="quarter" idx="12"/>
          </p:nvPr>
        </p:nvSpPr>
        <p:spPr>
          <a:ln/>
        </p:spPr>
        <p:txBody>
          <a:bodyPr/>
          <a:lstStyle>
            <a:lvl1pPr>
              <a:defRPr/>
            </a:lvl1pPr>
          </a:lstStyle>
          <a:p>
            <a:fld id="{12273941-2F1B-4865-8972-50565BD85225}" type="slidenum">
              <a:rPr lang="en-US" altLang="en-US"/>
              <a:pPr/>
              <a:t>‹#›</a:t>
            </a:fld>
            <a:endParaRPr lang="en-US" altLang="en-US"/>
          </a:p>
        </p:txBody>
      </p:sp>
    </p:spTree>
    <p:extLst>
      <p:ext uri="{BB962C8B-B14F-4D97-AF65-F5344CB8AC3E}">
        <p14:creationId xmlns:p14="http://schemas.microsoft.com/office/powerpoint/2010/main" val="21038849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
          <p:cNvSpPr>
            <a:spLocks noGrp="1" noChangeArrowheads="1"/>
          </p:cNvSpPr>
          <p:nvPr>
            <p:ph type="dt" sz="half" idx="10"/>
          </p:nvPr>
        </p:nvSpPr>
        <p:spPr>
          <a:ln/>
        </p:spPr>
        <p:txBody>
          <a:bodyPr/>
          <a:lstStyle>
            <a:lvl1pPr>
              <a:defRPr/>
            </a:lvl1pPr>
          </a:lstStyle>
          <a:p>
            <a:endParaRPr lang="fr-FR"/>
          </a:p>
        </p:txBody>
      </p:sp>
      <p:sp>
        <p:nvSpPr>
          <p:cNvPr id="3" name="Rectangle 5"/>
          <p:cNvSpPr>
            <a:spLocks noGrp="1" noChangeArrowheads="1"/>
          </p:cNvSpPr>
          <p:nvPr>
            <p:ph type="ftr" sz="quarter" idx="11"/>
          </p:nvPr>
        </p:nvSpPr>
        <p:spPr>
          <a:ln/>
        </p:spPr>
        <p:txBody>
          <a:bodyPr/>
          <a:lstStyle>
            <a:lvl1pPr>
              <a:defRPr/>
            </a:lvl1pPr>
          </a:lstStyle>
          <a:p>
            <a:endParaRPr lang="fr-FR"/>
          </a:p>
        </p:txBody>
      </p:sp>
      <p:sp>
        <p:nvSpPr>
          <p:cNvPr id="4" name="Rectangle 6"/>
          <p:cNvSpPr>
            <a:spLocks noGrp="1" noChangeArrowheads="1"/>
          </p:cNvSpPr>
          <p:nvPr>
            <p:ph type="sldNum" sz="quarter" idx="12"/>
          </p:nvPr>
        </p:nvSpPr>
        <p:spPr>
          <a:ln/>
        </p:spPr>
        <p:txBody>
          <a:bodyPr/>
          <a:lstStyle>
            <a:lvl1pPr>
              <a:defRPr/>
            </a:lvl1pPr>
          </a:lstStyle>
          <a:p>
            <a:fld id="{C5068DD5-6212-476A-B0B2-917B76617CC4}" type="slidenum">
              <a:rPr lang="en-US" altLang="en-US"/>
              <a:pPr/>
              <a:t>‹#›</a:t>
            </a:fld>
            <a:endParaRPr lang="en-US" altLang="en-US"/>
          </a:p>
        </p:txBody>
      </p:sp>
    </p:spTree>
    <p:extLst>
      <p:ext uri="{BB962C8B-B14F-4D97-AF65-F5344CB8AC3E}">
        <p14:creationId xmlns:p14="http://schemas.microsoft.com/office/powerpoint/2010/main" val="13745129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4"/>
          <p:cNvSpPr>
            <a:spLocks noGrp="1" noChangeArrowheads="1"/>
          </p:cNvSpPr>
          <p:nvPr>
            <p:ph type="dt" sz="half" idx="10"/>
          </p:nvPr>
        </p:nvSpPr>
        <p:spPr>
          <a:ln/>
        </p:spPr>
        <p:txBody>
          <a:bodyPr/>
          <a:lstStyle>
            <a:lvl1pPr>
              <a:defRPr/>
            </a:lvl1pPr>
          </a:lstStyle>
          <a:p>
            <a:endParaRPr lang="fr-FR"/>
          </a:p>
        </p:txBody>
      </p:sp>
      <p:sp>
        <p:nvSpPr>
          <p:cNvPr id="6" name="Rectangle 5"/>
          <p:cNvSpPr>
            <a:spLocks noGrp="1" noChangeArrowheads="1"/>
          </p:cNvSpPr>
          <p:nvPr>
            <p:ph type="ftr" sz="quarter" idx="11"/>
          </p:nvPr>
        </p:nvSpPr>
        <p:spPr>
          <a:ln/>
        </p:spPr>
        <p:txBody>
          <a:bodyPr/>
          <a:lstStyle>
            <a:lvl1pPr>
              <a:defRPr/>
            </a:lvl1pPr>
          </a:lstStyle>
          <a:p>
            <a:endParaRPr lang="fr-FR"/>
          </a:p>
        </p:txBody>
      </p:sp>
      <p:sp>
        <p:nvSpPr>
          <p:cNvPr id="7" name="Rectangle 6"/>
          <p:cNvSpPr>
            <a:spLocks noGrp="1" noChangeArrowheads="1"/>
          </p:cNvSpPr>
          <p:nvPr>
            <p:ph type="sldNum" sz="quarter" idx="12"/>
          </p:nvPr>
        </p:nvSpPr>
        <p:spPr>
          <a:ln/>
        </p:spPr>
        <p:txBody>
          <a:bodyPr/>
          <a:lstStyle>
            <a:lvl1pPr>
              <a:defRPr/>
            </a:lvl1pPr>
          </a:lstStyle>
          <a:p>
            <a:fld id="{CD1836CE-632E-4422-AAD6-C68750A329C3}" type="slidenum">
              <a:rPr lang="en-US" altLang="en-US"/>
              <a:pPr/>
              <a:t>‹#›</a:t>
            </a:fld>
            <a:endParaRPr lang="en-US" altLang="en-US"/>
          </a:p>
        </p:txBody>
      </p:sp>
    </p:spTree>
    <p:extLst>
      <p:ext uri="{BB962C8B-B14F-4D97-AF65-F5344CB8AC3E}">
        <p14:creationId xmlns:p14="http://schemas.microsoft.com/office/powerpoint/2010/main" val="35593635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4"/>
          <p:cNvSpPr>
            <a:spLocks noGrp="1" noChangeArrowheads="1"/>
          </p:cNvSpPr>
          <p:nvPr>
            <p:ph type="dt" sz="half" idx="10"/>
          </p:nvPr>
        </p:nvSpPr>
        <p:spPr>
          <a:ln/>
        </p:spPr>
        <p:txBody>
          <a:bodyPr/>
          <a:lstStyle>
            <a:lvl1pPr>
              <a:defRPr/>
            </a:lvl1pPr>
          </a:lstStyle>
          <a:p>
            <a:endParaRPr lang="fr-FR"/>
          </a:p>
        </p:txBody>
      </p:sp>
      <p:sp>
        <p:nvSpPr>
          <p:cNvPr id="6" name="Rectangle 5"/>
          <p:cNvSpPr>
            <a:spLocks noGrp="1" noChangeArrowheads="1"/>
          </p:cNvSpPr>
          <p:nvPr>
            <p:ph type="ftr" sz="quarter" idx="11"/>
          </p:nvPr>
        </p:nvSpPr>
        <p:spPr>
          <a:ln/>
        </p:spPr>
        <p:txBody>
          <a:bodyPr/>
          <a:lstStyle>
            <a:lvl1pPr>
              <a:defRPr/>
            </a:lvl1pPr>
          </a:lstStyle>
          <a:p>
            <a:endParaRPr lang="fr-FR"/>
          </a:p>
        </p:txBody>
      </p:sp>
      <p:sp>
        <p:nvSpPr>
          <p:cNvPr id="7" name="Rectangle 6"/>
          <p:cNvSpPr>
            <a:spLocks noGrp="1" noChangeArrowheads="1"/>
          </p:cNvSpPr>
          <p:nvPr>
            <p:ph type="sldNum" sz="quarter" idx="12"/>
          </p:nvPr>
        </p:nvSpPr>
        <p:spPr>
          <a:ln/>
        </p:spPr>
        <p:txBody>
          <a:bodyPr/>
          <a:lstStyle>
            <a:lvl1pPr>
              <a:defRPr/>
            </a:lvl1pPr>
          </a:lstStyle>
          <a:p>
            <a:fld id="{53949C9B-0011-4DEB-B57D-9BF4DF7EBDF1}" type="slidenum">
              <a:rPr lang="en-US" altLang="en-US"/>
              <a:pPr/>
              <a:t>‹#›</a:t>
            </a:fld>
            <a:endParaRPr lang="en-US" altLang="en-US"/>
          </a:p>
        </p:txBody>
      </p:sp>
    </p:spTree>
    <p:extLst>
      <p:ext uri="{BB962C8B-B14F-4D97-AF65-F5344CB8AC3E}">
        <p14:creationId xmlns:p14="http://schemas.microsoft.com/office/powerpoint/2010/main" val="5147297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7"/>
          <p:cNvGrpSpPr>
            <a:grpSpLocks/>
          </p:cNvGrpSpPr>
          <p:nvPr userDrawn="1"/>
        </p:nvGrpSpPr>
        <p:grpSpPr bwMode="auto">
          <a:xfrm>
            <a:off x="0" y="0"/>
            <a:ext cx="9144000" cy="692150"/>
            <a:chOff x="0" y="0"/>
            <a:chExt cx="4320" cy="761"/>
          </a:xfrm>
        </p:grpSpPr>
        <p:sp>
          <p:nvSpPr>
            <p:cNvPr id="1042" name="Rectangle 8"/>
            <p:cNvSpPr>
              <a:spLocks noChangeArrowheads="1"/>
            </p:cNvSpPr>
            <p:nvPr/>
          </p:nvSpPr>
          <p:spPr bwMode="auto">
            <a:xfrm>
              <a:off x="0" y="0"/>
              <a:ext cx="621" cy="761"/>
            </a:xfrm>
            <a:prstGeom prst="rect">
              <a:avLst/>
            </a:prstGeom>
            <a:solidFill>
              <a:srgbClr val="437E06"/>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a:p>
          </p:txBody>
        </p:sp>
        <p:sp>
          <p:nvSpPr>
            <p:cNvPr id="1043" name="Rectangle 9"/>
            <p:cNvSpPr>
              <a:spLocks noChangeArrowheads="1"/>
            </p:cNvSpPr>
            <p:nvPr/>
          </p:nvSpPr>
          <p:spPr bwMode="auto">
            <a:xfrm>
              <a:off x="616" y="0"/>
              <a:ext cx="621" cy="761"/>
            </a:xfrm>
            <a:prstGeom prst="rect">
              <a:avLst/>
            </a:prstGeom>
            <a:solidFill>
              <a:srgbClr val="038EC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a:p>
          </p:txBody>
        </p:sp>
        <p:sp>
          <p:nvSpPr>
            <p:cNvPr id="1044" name="Rectangle 10"/>
            <p:cNvSpPr>
              <a:spLocks noChangeArrowheads="1"/>
            </p:cNvSpPr>
            <p:nvPr/>
          </p:nvSpPr>
          <p:spPr bwMode="auto">
            <a:xfrm>
              <a:off x="1231" y="0"/>
              <a:ext cx="621" cy="761"/>
            </a:xfrm>
            <a:prstGeom prst="rect">
              <a:avLst/>
            </a:prstGeom>
            <a:solidFill>
              <a:srgbClr val="E7830B"/>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a:p>
          </p:txBody>
        </p:sp>
        <p:sp>
          <p:nvSpPr>
            <p:cNvPr id="1045" name="Rectangle 11"/>
            <p:cNvSpPr>
              <a:spLocks noChangeArrowheads="1"/>
            </p:cNvSpPr>
            <p:nvPr/>
          </p:nvSpPr>
          <p:spPr bwMode="auto">
            <a:xfrm>
              <a:off x="1853" y="0"/>
              <a:ext cx="619" cy="761"/>
            </a:xfrm>
            <a:prstGeom prst="rect">
              <a:avLst/>
            </a:prstGeom>
            <a:solidFill>
              <a:srgbClr val="D8050E"/>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a:p>
          </p:txBody>
        </p:sp>
        <p:sp>
          <p:nvSpPr>
            <p:cNvPr id="1046" name="Rectangle 12"/>
            <p:cNvSpPr>
              <a:spLocks noChangeArrowheads="1"/>
            </p:cNvSpPr>
            <p:nvPr/>
          </p:nvSpPr>
          <p:spPr bwMode="auto">
            <a:xfrm>
              <a:off x="2467" y="0"/>
              <a:ext cx="621" cy="761"/>
            </a:xfrm>
            <a:prstGeom prst="rect">
              <a:avLst/>
            </a:prstGeom>
            <a:solidFill>
              <a:srgbClr val="542A1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a:p>
          </p:txBody>
        </p:sp>
        <p:sp>
          <p:nvSpPr>
            <p:cNvPr id="1047" name="Rectangle 13"/>
            <p:cNvSpPr>
              <a:spLocks noChangeArrowheads="1"/>
            </p:cNvSpPr>
            <p:nvPr/>
          </p:nvSpPr>
          <p:spPr bwMode="auto">
            <a:xfrm>
              <a:off x="3083" y="0"/>
              <a:ext cx="620" cy="761"/>
            </a:xfrm>
            <a:prstGeom prst="rect">
              <a:avLst/>
            </a:prstGeom>
            <a:solidFill>
              <a:srgbClr val="038EC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a:p>
          </p:txBody>
        </p:sp>
        <p:sp>
          <p:nvSpPr>
            <p:cNvPr id="1048" name="Rectangle 14"/>
            <p:cNvSpPr>
              <a:spLocks noChangeArrowheads="1"/>
            </p:cNvSpPr>
            <p:nvPr/>
          </p:nvSpPr>
          <p:spPr bwMode="auto">
            <a:xfrm>
              <a:off x="3699" y="0"/>
              <a:ext cx="621" cy="761"/>
            </a:xfrm>
            <a:prstGeom prst="rect">
              <a:avLst/>
            </a:prstGeom>
            <a:solidFill>
              <a:srgbClr val="437E06"/>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a:p>
          </p:txBody>
        </p:sp>
      </p:grpSp>
      <p:sp>
        <p:nvSpPr>
          <p:cNvPr id="1027" name="Rectangle 17"/>
          <p:cNvSpPr>
            <a:spLocks noChangeArrowheads="1"/>
          </p:cNvSpPr>
          <p:nvPr userDrawn="1"/>
        </p:nvSpPr>
        <p:spPr bwMode="auto">
          <a:xfrm>
            <a:off x="0" y="0"/>
            <a:ext cx="1314450" cy="5373688"/>
          </a:xfrm>
          <a:prstGeom prst="rect">
            <a:avLst/>
          </a:prstGeom>
          <a:solidFill>
            <a:srgbClr val="437E06"/>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a:p>
        </p:txBody>
      </p:sp>
      <p:sp>
        <p:nvSpPr>
          <p:cNvPr id="1028" name="Rectangle 3"/>
          <p:cNvSpPr>
            <a:spLocks noGrp="1" noChangeArrowheads="1"/>
          </p:cNvSpPr>
          <p:nvPr>
            <p:ph type="body" idx="1"/>
          </p:nvPr>
        </p:nvSpPr>
        <p:spPr bwMode="auto">
          <a:xfrm>
            <a:off x="1331913" y="836613"/>
            <a:ext cx="7812087" cy="5832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5" name="Date Placeholder 4"/>
          <p:cNvSpPr>
            <a:spLocks noGrp="1" noChangeArrowheads="1"/>
          </p:cNvSpPr>
          <p:nvPr>
            <p:ph type="dt" sz="half" idx="2"/>
          </p:nvPr>
        </p:nvSpPr>
        <p:spPr bwMode="auto">
          <a:xfrm>
            <a:off x="457200" y="6245225"/>
            <a:ext cx="2133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defRPr sz="1400">
                <a:latin typeface="Calibri" panose="020F0502020204030204" pitchFamily="34" charset="0"/>
              </a:defRPr>
            </a:lvl1pPr>
          </a:lstStyle>
          <a:p>
            <a:endParaRPr lang="fr-F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lgn="ctr">
              <a:defRPr sz="1400">
                <a:latin typeface="Calibri" panose="020F0502020204030204" pitchFamily="34" charset="0"/>
              </a:defRPr>
            </a:lvl1pPr>
          </a:lstStyle>
          <a:p>
            <a:endParaRPr lang="fr-F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a:defRPr sz="1400">
                <a:latin typeface="Calibri" panose="020F0502020204030204" pitchFamily="34" charset="0"/>
              </a:defRPr>
            </a:lvl1pPr>
          </a:lstStyle>
          <a:p>
            <a:fld id="{8E81C881-F808-4EFA-A50A-B71758122D64}" type="slidenum">
              <a:rPr lang="en-US" altLang="en-US"/>
              <a:pPr/>
              <a:t>‹#›</a:t>
            </a:fld>
            <a:endParaRPr lang="en-US" altLang="en-US"/>
          </a:p>
        </p:txBody>
      </p:sp>
      <p:pic>
        <p:nvPicPr>
          <p:cNvPr id="1032" name="Picture 15" descr="FOCRG Logo"/>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130175" y="5400675"/>
            <a:ext cx="1055688" cy="1268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033" name="Group 24"/>
          <p:cNvGrpSpPr>
            <a:grpSpLocks/>
          </p:cNvGrpSpPr>
          <p:nvPr userDrawn="1"/>
        </p:nvGrpSpPr>
        <p:grpSpPr bwMode="auto">
          <a:xfrm>
            <a:off x="0" y="6669088"/>
            <a:ext cx="9144000" cy="188912"/>
            <a:chOff x="0" y="0"/>
            <a:chExt cx="4320" cy="761"/>
          </a:xfrm>
        </p:grpSpPr>
        <p:sp>
          <p:nvSpPr>
            <p:cNvPr id="1035" name="Rectangle 25"/>
            <p:cNvSpPr>
              <a:spLocks noChangeArrowheads="1"/>
            </p:cNvSpPr>
            <p:nvPr/>
          </p:nvSpPr>
          <p:spPr bwMode="auto">
            <a:xfrm>
              <a:off x="0" y="0"/>
              <a:ext cx="621" cy="761"/>
            </a:xfrm>
            <a:prstGeom prst="rect">
              <a:avLst/>
            </a:prstGeom>
            <a:solidFill>
              <a:srgbClr val="437E06"/>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a:p>
          </p:txBody>
        </p:sp>
        <p:sp>
          <p:nvSpPr>
            <p:cNvPr id="1036" name="Rectangle 26"/>
            <p:cNvSpPr>
              <a:spLocks noChangeArrowheads="1"/>
            </p:cNvSpPr>
            <p:nvPr/>
          </p:nvSpPr>
          <p:spPr bwMode="auto">
            <a:xfrm>
              <a:off x="616" y="0"/>
              <a:ext cx="621" cy="761"/>
            </a:xfrm>
            <a:prstGeom prst="rect">
              <a:avLst/>
            </a:prstGeom>
            <a:solidFill>
              <a:srgbClr val="038EC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a:p>
          </p:txBody>
        </p:sp>
        <p:sp>
          <p:nvSpPr>
            <p:cNvPr id="1037" name="Rectangle 27"/>
            <p:cNvSpPr>
              <a:spLocks noChangeArrowheads="1"/>
            </p:cNvSpPr>
            <p:nvPr/>
          </p:nvSpPr>
          <p:spPr bwMode="auto">
            <a:xfrm>
              <a:off x="1231" y="0"/>
              <a:ext cx="621" cy="761"/>
            </a:xfrm>
            <a:prstGeom prst="rect">
              <a:avLst/>
            </a:prstGeom>
            <a:solidFill>
              <a:srgbClr val="E7830B"/>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a:p>
          </p:txBody>
        </p:sp>
        <p:sp>
          <p:nvSpPr>
            <p:cNvPr id="1038" name="Rectangle 28"/>
            <p:cNvSpPr>
              <a:spLocks noChangeArrowheads="1"/>
            </p:cNvSpPr>
            <p:nvPr/>
          </p:nvSpPr>
          <p:spPr bwMode="auto">
            <a:xfrm>
              <a:off x="1853" y="0"/>
              <a:ext cx="619" cy="761"/>
            </a:xfrm>
            <a:prstGeom prst="rect">
              <a:avLst/>
            </a:prstGeom>
            <a:solidFill>
              <a:srgbClr val="D8050E"/>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a:p>
          </p:txBody>
        </p:sp>
        <p:sp>
          <p:nvSpPr>
            <p:cNvPr id="1039" name="Rectangle 29"/>
            <p:cNvSpPr>
              <a:spLocks noChangeArrowheads="1"/>
            </p:cNvSpPr>
            <p:nvPr/>
          </p:nvSpPr>
          <p:spPr bwMode="auto">
            <a:xfrm>
              <a:off x="2467" y="0"/>
              <a:ext cx="621" cy="761"/>
            </a:xfrm>
            <a:prstGeom prst="rect">
              <a:avLst/>
            </a:prstGeom>
            <a:solidFill>
              <a:srgbClr val="542A1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a:p>
          </p:txBody>
        </p:sp>
        <p:sp>
          <p:nvSpPr>
            <p:cNvPr id="1040" name="Rectangle 30"/>
            <p:cNvSpPr>
              <a:spLocks noChangeArrowheads="1"/>
            </p:cNvSpPr>
            <p:nvPr/>
          </p:nvSpPr>
          <p:spPr bwMode="auto">
            <a:xfrm>
              <a:off x="3083" y="0"/>
              <a:ext cx="620" cy="761"/>
            </a:xfrm>
            <a:prstGeom prst="rect">
              <a:avLst/>
            </a:prstGeom>
            <a:solidFill>
              <a:srgbClr val="038EC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a:p>
          </p:txBody>
        </p:sp>
        <p:sp>
          <p:nvSpPr>
            <p:cNvPr id="1041" name="Rectangle 31"/>
            <p:cNvSpPr>
              <a:spLocks noChangeArrowheads="1"/>
            </p:cNvSpPr>
            <p:nvPr/>
          </p:nvSpPr>
          <p:spPr bwMode="auto">
            <a:xfrm>
              <a:off x="3699" y="0"/>
              <a:ext cx="621" cy="761"/>
            </a:xfrm>
            <a:prstGeom prst="rect">
              <a:avLst/>
            </a:prstGeom>
            <a:solidFill>
              <a:srgbClr val="437E06"/>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a:p>
          </p:txBody>
        </p:sp>
      </p:grpSp>
      <p:sp>
        <p:nvSpPr>
          <p:cNvPr id="1034" name="Rectangle 2"/>
          <p:cNvSpPr>
            <a:spLocks noGrp="1" noChangeArrowheads="1"/>
          </p:cNvSpPr>
          <p:nvPr>
            <p:ph type="title"/>
          </p:nvPr>
        </p:nvSpPr>
        <p:spPr bwMode="auto">
          <a:xfrm>
            <a:off x="468313" y="0"/>
            <a:ext cx="8675687" cy="692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0" fontAlgn="base" hangingPunct="0">
        <a:spcBef>
          <a:spcPct val="0"/>
        </a:spcBef>
        <a:spcAft>
          <a:spcPct val="0"/>
        </a:spcAft>
        <a:defRPr sz="3200" b="1">
          <a:solidFill>
            <a:schemeClr val="bg1"/>
          </a:solidFill>
          <a:latin typeface="+mj-lt"/>
          <a:ea typeface="+mj-ea"/>
          <a:cs typeface="ＭＳ Ｐゴシック" charset="0"/>
        </a:defRPr>
      </a:lvl1pPr>
      <a:lvl2pPr algn="l" rtl="0" eaLnBrk="0" fontAlgn="base" hangingPunct="0">
        <a:spcBef>
          <a:spcPct val="0"/>
        </a:spcBef>
        <a:spcAft>
          <a:spcPct val="0"/>
        </a:spcAft>
        <a:defRPr sz="3200" b="1">
          <a:solidFill>
            <a:schemeClr val="bg1"/>
          </a:solidFill>
          <a:latin typeface="Calibri" charset="0"/>
          <a:ea typeface="ＭＳ Ｐゴシック" charset="0"/>
          <a:cs typeface="ＭＳ Ｐゴシック" charset="0"/>
        </a:defRPr>
      </a:lvl2pPr>
      <a:lvl3pPr algn="l" rtl="0" eaLnBrk="0" fontAlgn="base" hangingPunct="0">
        <a:spcBef>
          <a:spcPct val="0"/>
        </a:spcBef>
        <a:spcAft>
          <a:spcPct val="0"/>
        </a:spcAft>
        <a:defRPr sz="3200" b="1">
          <a:solidFill>
            <a:schemeClr val="bg1"/>
          </a:solidFill>
          <a:latin typeface="Calibri" charset="0"/>
          <a:ea typeface="ＭＳ Ｐゴシック" charset="0"/>
          <a:cs typeface="ＭＳ Ｐゴシック" charset="0"/>
        </a:defRPr>
      </a:lvl3pPr>
      <a:lvl4pPr algn="l" rtl="0" eaLnBrk="0" fontAlgn="base" hangingPunct="0">
        <a:spcBef>
          <a:spcPct val="0"/>
        </a:spcBef>
        <a:spcAft>
          <a:spcPct val="0"/>
        </a:spcAft>
        <a:defRPr sz="3200" b="1">
          <a:solidFill>
            <a:schemeClr val="bg1"/>
          </a:solidFill>
          <a:latin typeface="Calibri" charset="0"/>
          <a:ea typeface="ＭＳ Ｐゴシック" charset="0"/>
          <a:cs typeface="ＭＳ Ｐゴシック" charset="0"/>
        </a:defRPr>
      </a:lvl4pPr>
      <a:lvl5pPr algn="l" rtl="0" eaLnBrk="0" fontAlgn="base" hangingPunct="0">
        <a:spcBef>
          <a:spcPct val="0"/>
        </a:spcBef>
        <a:spcAft>
          <a:spcPct val="0"/>
        </a:spcAft>
        <a:defRPr sz="3200" b="1">
          <a:solidFill>
            <a:schemeClr val="bg1"/>
          </a:solidFill>
          <a:latin typeface="Calibri" charset="0"/>
          <a:ea typeface="ＭＳ Ｐゴシック" charset="0"/>
          <a:cs typeface="ＭＳ Ｐゴシック" charset="0"/>
        </a:defRPr>
      </a:lvl5pPr>
      <a:lvl6pPr marL="457200" algn="l" rtl="0" fontAlgn="base">
        <a:spcBef>
          <a:spcPct val="0"/>
        </a:spcBef>
        <a:spcAft>
          <a:spcPct val="0"/>
        </a:spcAft>
        <a:defRPr sz="3200" b="1">
          <a:solidFill>
            <a:schemeClr val="bg1"/>
          </a:solidFill>
          <a:latin typeface="Calibri" charset="0"/>
          <a:ea typeface="ＭＳ Ｐゴシック" charset="0"/>
        </a:defRPr>
      </a:lvl6pPr>
      <a:lvl7pPr marL="914400" algn="l" rtl="0" fontAlgn="base">
        <a:spcBef>
          <a:spcPct val="0"/>
        </a:spcBef>
        <a:spcAft>
          <a:spcPct val="0"/>
        </a:spcAft>
        <a:defRPr sz="3200" b="1">
          <a:solidFill>
            <a:schemeClr val="bg1"/>
          </a:solidFill>
          <a:latin typeface="Calibri" charset="0"/>
          <a:ea typeface="ＭＳ Ｐゴシック" charset="0"/>
        </a:defRPr>
      </a:lvl7pPr>
      <a:lvl8pPr marL="1371600" algn="l" rtl="0" fontAlgn="base">
        <a:spcBef>
          <a:spcPct val="0"/>
        </a:spcBef>
        <a:spcAft>
          <a:spcPct val="0"/>
        </a:spcAft>
        <a:defRPr sz="3200" b="1">
          <a:solidFill>
            <a:schemeClr val="bg1"/>
          </a:solidFill>
          <a:latin typeface="Calibri" charset="0"/>
          <a:ea typeface="ＭＳ Ｐゴシック" charset="0"/>
        </a:defRPr>
      </a:lvl8pPr>
      <a:lvl9pPr marL="1828800" algn="l" rtl="0" fontAlgn="base">
        <a:spcBef>
          <a:spcPct val="0"/>
        </a:spcBef>
        <a:spcAft>
          <a:spcPct val="0"/>
        </a:spcAft>
        <a:defRPr sz="3200" b="1">
          <a:solidFill>
            <a:schemeClr val="bg1"/>
          </a:solidFill>
          <a:latin typeface="Calibri" charset="0"/>
          <a:ea typeface="ＭＳ Ｐゴシック" charset="0"/>
        </a:defRPr>
      </a:lvl9pPr>
    </p:titleStyle>
    <p:bodyStyle>
      <a:lvl1pPr marL="342900" indent="-342900" algn="l" rtl="0" eaLnBrk="0" fontAlgn="base" hangingPunct="0">
        <a:spcBef>
          <a:spcPct val="20000"/>
        </a:spcBef>
        <a:spcAft>
          <a:spcPct val="0"/>
        </a:spcAft>
        <a:buClr>
          <a:srgbClr val="038EC9"/>
        </a:buClr>
        <a:buSzPct val="80000"/>
        <a:buFont typeface="Wingdings" panose="05000000000000000000" pitchFamily="2" charset="2"/>
        <a:buChar char="n"/>
        <a:defRPr sz="2400">
          <a:solidFill>
            <a:schemeClr val="tx1"/>
          </a:solidFill>
          <a:latin typeface="+mn-lt"/>
          <a:ea typeface="+mn-ea"/>
          <a:cs typeface="ＭＳ Ｐゴシック" charset="0"/>
        </a:defRPr>
      </a:lvl1pPr>
      <a:lvl2pPr marL="742950" indent="-285750" algn="l" rtl="0" eaLnBrk="0" fontAlgn="base" hangingPunct="0">
        <a:spcBef>
          <a:spcPct val="20000"/>
        </a:spcBef>
        <a:spcAft>
          <a:spcPct val="0"/>
        </a:spcAft>
        <a:buClr>
          <a:srgbClr val="038EC9"/>
        </a:buClr>
        <a:buSzPct val="80000"/>
        <a:buFont typeface="Wingdings" panose="05000000000000000000" pitchFamily="2" charset="2"/>
        <a:buChar char="n"/>
        <a:defRPr sz="2400">
          <a:solidFill>
            <a:schemeClr val="tx1"/>
          </a:solidFill>
          <a:latin typeface="+mn-lt"/>
          <a:ea typeface="+mn-ea"/>
        </a:defRPr>
      </a:lvl2pPr>
      <a:lvl3pPr marL="1143000" indent="-228600" algn="l" rtl="0" eaLnBrk="0" fontAlgn="base" hangingPunct="0">
        <a:spcBef>
          <a:spcPct val="20000"/>
        </a:spcBef>
        <a:spcAft>
          <a:spcPct val="0"/>
        </a:spcAft>
        <a:buClr>
          <a:srgbClr val="038EC9"/>
        </a:buClr>
        <a:buSzPct val="80000"/>
        <a:buFont typeface="Wingdings" panose="05000000000000000000" pitchFamily="2" charset="2"/>
        <a:buChar char="n"/>
        <a:defRPr sz="2400">
          <a:solidFill>
            <a:schemeClr val="tx1"/>
          </a:solidFill>
          <a:latin typeface="+mn-lt"/>
          <a:ea typeface="+mn-ea"/>
        </a:defRPr>
      </a:lvl3pPr>
      <a:lvl4pPr marL="1600200" indent="-228600" algn="l" rtl="0" eaLnBrk="0" fontAlgn="base" hangingPunct="0">
        <a:spcBef>
          <a:spcPct val="20000"/>
        </a:spcBef>
        <a:spcAft>
          <a:spcPct val="0"/>
        </a:spcAft>
        <a:buClr>
          <a:srgbClr val="038EC9"/>
        </a:buClr>
        <a:buSzPct val="80000"/>
        <a:buFont typeface="Wingdings" panose="05000000000000000000" pitchFamily="2" charset="2"/>
        <a:buChar char="n"/>
        <a:defRPr sz="2400">
          <a:solidFill>
            <a:schemeClr val="tx1"/>
          </a:solidFill>
          <a:latin typeface="+mn-lt"/>
          <a:ea typeface="+mn-ea"/>
        </a:defRPr>
      </a:lvl4pPr>
      <a:lvl5pPr marL="2057400" indent="-228600" algn="l" rtl="0" eaLnBrk="0" fontAlgn="base" hangingPunct="0">
        <a:spcBef>
          <a:spcPct val="20000"/>
        </a:spcBef>
        <a:spcAft>
          <a:spcPct val="0"/>
        </a:spcAft>
        <a:buClr>
          <a:srgbClr val="038EC9"/>
        </a:buClr>
        <a:buSzPct val="80000"/>
        <a:buFont typeface="Wingdings" panose="05000000000000000000" pitchFamily="2" charset="2"/>
        <a:buChar char="n"/>
        <a:defRPr sz="2400">
          <a:solidFill>
            <a:schemeClr val="tx1"/>
          </a:solidFill>
          <a:latin typeface="+mn-lt"/>
          <a:ea typeface="+mn-ea"/>
        </a:defRPr>
      </a:lvl5pPr>
      <a:lvl6pPr marL="2514600" indent="-228600" algn="l" rtl="0" fontAlgn="base">
        <a:spcBef>
          <a:spcPct val="20000"/>
        </a:spcBef>
        <a:spcAft>
          <a:spcPct val="0"/>
        </a:spcAft>
        <a:buClr>
          <a:srgbClr val="038EC9"/>
        </a:buClr>
        <a:buSzPct val="80000"/>
        <a:buFont typeface="Wingdings" charset="0"/>
        <a:buChar char="n"/>
        <a:defRPr sz="2400">
          <a:solidFill>
            <a:schemeClr val="tx1"/>
          </a:solidFill>
          <a:latin typeface="+mn-lt"/>
          <a:ea typeface="+mn-ea"/>
        </a:defRPr>
      </a:lvl6pPr>
      <a:lvl7pPr marL="2971800" indent="-228600" algn="l" rtl="0" fontAlgn="base">
        <a:spcBef>
          <a:spcPct val="20000"/>
        </a:spcBef>
        <a:spcAft>
          <a:spcPct val="0"/>
        </a:spcAft>
        <a:buClr>
          <a:srgbClr val="038EC9"/>
        </a:buClr>
        <a:buSzPct val="80000"/>
        <a:buFont typeface="Wingdings" charset="0"/>
        <a:buChar char="n"/>
        <a:defRPr sz="2400">
          <a:solidFill>
            <a:schemeClr val="tx1"/>
          </a:solidFill>
          <a:latin typeface="+mn-lt"/>
          <a:ea typeface="+mn-ea"/>
        </a:defRPr>
      </a:lvl7pPr>
      <a:lvl8pPr marL="3429000" indent="-228600" algn="l" rtl="0" fontAlgn="base">
        <a:spcBef>
          <a:spcPct val="20000"/>
        </a:spcBef>
        <a:spcAft>
          <a:spcPct val="0"/>
        </a:spcAft>
        <a:buClr>
          <a:srgbClr val="038EC9"/>
        </a:buClr>
        <a:buSzPct val="80000"/>
        <a:buFont typeface="Wingdings" charset="0"/>
        <a:buChar char="n"/>
        <a:defRPr sz="2400">
          <a:solidFill>
            <a:schemeClr val="tx1"/>
          </a:solidFill>
          <a:latin typeface="+mn-lt"/>
          <a:ea typeface="+mn-ea"/>
        </a:defRPr>
      </a:lvl8pPr>
      <a:lvl9pPr marL="3886200" indent="-228600" algn="l" rtl="0" fontAlgn="base">
        <a:spcBef>
          <a:spcPct val="20000"/>
        </a:spcBef>
        <a:spcAft>
          <a:spcPct val="0"/>
        </a:spcAft>
        <a:buClr>
          <a:srgbClr val="038EC9"/>
        </a:buClr>
        <a:buSzPct val="80000"/>
        <a:buFont typeface="Wingdings" charset="0"/>
        <a:buChar char="n"/>
        <a:defRPr sz="24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050" name="Group 11"/>
          <p:cNvGrpSpPr>
            <a:grpSpLocks/>
          </p:cNvGrpSpPr>
          <p:nvPr/>
        </p:nvGrpSpPr>
        <p:grpSpPr bwMode="auto">
          <a:xfrm>
            <a:off x="0" y="37890"/>
            <a:ext cx="9144000" cy="6858000"/>
            <a:chOff x="0" y="0"/>
            <a:chExt cx="4320" cy="761"/>
          </a:xfrm>
        </p:grpSpPr>
        <p:sp>
          <p:nvSpPr>
            <p:cNvPr id="2077" name="Rectangle 4"/>
            <p:cNvSpPr>
              <a:spLocks noChangeArrowheads="1"/>
            </p:cNvSpPr>
            <p:nvPr/>
          </p:nvSpPr>
          <p:spPr bwMode="auto">
            <a:xfrm>
              <a:off x="0" y="0"/>
              <a:ext cx="621" cy="761"/>
            </a:xfrm>
            <a:prstGeom prst="rect">
              <a:avLst/>
            </a:prstGeom>
            <a:solidFill>
              <a:srgbClr val="437E06"/>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buClr>
                  <a:srgbClr val="038EC9"/>
                </a:buClr>
                <a:buSzPct val="80000"/>
                <a:buFont typeface="Wingdings" panose="05000000000000000000" pitchFamily="2" charset="2"/>
                <a:buChar char="n"/>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20000"/>
                </a:spcBef>
                <a:buClr>
                  <a:srgbClr val="038EC9"/>
                </a:buClr>
                <a:buSzPct val="80000"/>
                <a:buFont typeface="Wingdings" panose="05000000000000000000" pitchFamily="2" charset="2"/>
                <a:buChar char="n"/>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spcBef>
                  <a:spcPct val="20000"/>
                </a:spcBef>
                <a:buClr>
                  <a:srgbClr val="038EC9"/>
                </a:buClr>
                <a:buSzPct val="80000"/>
                <a:buFont typeface="Wingdings" panose="05000000000000000000" pitchFamily="2" charset="2"/>
                <a:buChar char="n"/>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20000"/>
                </a:spcBef>
                <a:buClr>
                  <a:srgbClr val="038EC9"/>
                </a:buClr>
                <a:buSzPct val="80000"/>
                <a:buFont typeface="Wingdings" panose="05000000000000000000" pitchFamily="2" charset="2"/>
                <a:buChar char="n"/>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20000"/>
                </a:spcBef>
                <a:buClr>
                  <a:srgbClr val="038EC9"/>
                </a:buClr>
                <a:buSzPct val="80000"/>
                <a:buFont typeface="Wingdings" panose="05000000000000000000" pitchFamily="2" charset="2"/>
                <a:buChar char="n"/>
                <a:defRPr sz="24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038EC9"/>
                </a:buClr>
                <a:buSzPct val="80000"/>
                <a:buFont typeface="Wingdings" panose="05000000000000000000" pitchFamily="2" charset="2"/>
                <a:buChar char="n"/>
                <a:defRPr sz="24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038EC9"/>
                </a:buClr>
                <a:buSzPct val="80000"/>
                <a:buFont typeface="Wingdings" panose="05000000000000000000" pitchFamily="2" charset="2"/>
                <a:buChar char="n"/>
                <a:defRPr sz="24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038EC9"/>
                </a:buClr>
                <a:buSzPct val="80000"/>
                <a:buFont typeface="Wingdings" panose="05000000000000000000" pitchFamily="2" charset="2"/>
                <a:buChar char="n"/>
                <a:defRPr sz="24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038EC9"/>
                </a:buClr>
                <a:buSzPct val="80000"/>
                <a:buFont typeface="Wingdings" panose="05000000000000000000" pitchFamily="2" charset="2"/>
                <a:buChar char="n"/>
                <a:defRPr sz="24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latin typeface="Arial" panose="020B0604020202020204" pitchFamily="34" charset="0"/>
              </a:endParaRPr>
            </a:p>
          </p:txBody>
        </p:sp>
        <p:sp>
          <p:nvSpPr>
            <p:cNvPr id="2078" name="Rectangle 5"/>
            <p:cNvSpPr>
              <a:spLocks noChangeArrowheads="1"/>
            </p:cNvSpPr>
            <p:nvPr/>
          </p:nvSpPr>
          <p:spPr bwMode="auto">
            <a:xfrm>
              <a:off x="616" y="0"/>
              <a:ext cx="621" cy="761"/>
            </a:xfrm>
            <a:prstGeom prst="rect">
              <a:avLst/>
            </a:prstGeom>
            <a:solidFill>
              <a:srgbClr val="038EC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buClr>
                  <a:srgbClr val="038EC9"/>
                </a:buClr>
                <a:buSzPct val="80000"/>
                <a:buFont typeface="Wingdings" panose="05000000000000000000" pitchFamily="2" charset="2"/>
                <a:buChar char="n"/>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20000"/>
                </a:spcBef>
                <a:buClr>
                  <a:srgbClr val="038EC9"/>
                </a:buClr>
                <a:buSzPct val="80000"/>
                <a:buFont typeface="Wingdings" panose="05000000000000000000" pitchFamily="2" charset="2"/>
                <a:buChar char="n"/>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spcBef>
                  <a:spcPct val="20000"/>
                </a:spcBef>
                <a:buClr>
                  <a:srgbClr val="038EC9"/>
                </a:buClr>
                <a:buSzPct val="80000"/>
                <a:buFont typeface="Wingdings" panose="05000000000000000000" pitchFamily="2" charset="2"/>
                <a:buChar char="n"/>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20000"/>
                </a:spcBef>
                <a:buClr>
                  <a:srgbClr val="038EC9"/>
                </a:buClr>
                <a:buSzPct val="80000"/>
                <a:buFont typeface="Wingdings" panose="05000000000000000000" pitchFamily="2" charset="2"/>
                <a:buChar char="n"/>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20000"/>
                </a:spcBef>
                <a:buClr>
                  <a:srgbClr val="038EC9"/>
                </a:buClr>
                <a:buSzPct val="80000"/>
                <a:buFont typeface="Wingdings" panose="05000000000000000000" pitchFamily="2" charset="2"/>
                <a:buChar char="n"/>
                <a:defRPr sz="24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038EC9"/>
                </a:buClr>
                <a:buSzPct val="80000"/>
                <a:buFont typeface="Wingdings" panose="05000000000000000000" pitchFamily="2" charset="2"/>
                <a:buChar char="n"/>
                <a:defRPr sz="24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038EC9"/>
                </a:buClr>
                <a:buSzPct val="80000"/>
                <a:buFont typeface="Wingdings" panose="05000000000000000000" pitchFamily="2" charset="2"/>
                <a:buChar char="n"/>
                <a:defRPr sz="24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038EC9"/>
                </a:buClr>
                <a:buSzPct val="80000"/>
                <a:buFont typeface="Wingdings" panose="05000000000000000000" pitchFamily="2" charset="2"/>
                <a:buChar char="n"/>
                <a:defRPr sz="24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038EC9"/>
                </a:buClr>
                <a:buSzPct val="80000"/>
                <a:buFont typeface="Wingdings" panose="05000000000000000000" pitchFamily="2" charset="2"/>
                <a:buChar char="n"/>
                <a:defRPr sz="24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latin typeface="Arial" panose="020B0604020202020204" pitchFamily="34" charset="0"/>
              </a:endParaRPr>
            </a:p>
          </p:txBody>
        </p:sp>
        <p:sp>
          <p:nvSpPr>
            <p:cNvPr id="2079" name="Rectangle 6"/>
            <p:cNvSpPr>
              <a:spLocks noChangeArrowheads="1"/>
            </p:cNvSpPr>
            <p:nvPr/>
          </p:nvSpPr>
          <p:spPr bwMode="auto">
            <a:xfrm>
              <a:off x="1231" y="0"/>
              <a:ext cx="621" cy="761"/>
            </a:xfrm>
            <a:prstGeom prst="rect">
              <a:avLst/>
            </a:prstGeom>
            <a:solidFill>
              <a:srgbClr val="E7830B"/>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buClr>
                  <a:srgbClr val="038EC9"/>
                </a:buClr>
                <a:buSzPct val="80000"/>
                <a:buFont typeface="Wingdings" panose="05000000000000000000" pitchFamily="2" charset="2"/>
                <a:buChar char="n"/>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20000"/>
                </a:spcBef>
                <a:buClr>
                  <a:srgbClr val="038EC9"/>
                </a:buClr>
                <a:buSzPct val="80000"/>
                <a:buFont typeface="Wingdings" panose="05000000000000000000" pitchFamily="2" charset="2"/>
                <a:buChar char="n"/>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spcBef>
                  <a:spcPct val="20000"/>
                </a:spcBef>
                <a:buClr>
                  <a:srgbClr val="038EC9"/>
                </a:buClr>
                <a:buSzPct val="80000"/>
                <a:buFont typeface="Wingdings" panose="05000000000000000000" pitchFamily="2" charset="2"/>
                <a:buChar char="n"/>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20000"/>
                </a:spcBef>
                <a:buClr>
                  <a:srgbClr val="038EC9"/>
                </a:buClr>
                <a:buSzPct val="80000"/>
                <a:buFont typeface="Wingdings" panose="05000000000000000000" pitchFamily="2" charset="2"/>
                <a:buChar char="n"/>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20000"/>
                </a:spcBef>
                <a:buClr>
                  <a:srgbClr val="038EC9"/>
                </a:buClr>
                <a:buSzPct val="80000"/>
                <a:buFont typeface="Wingdings" panose="05000000000000000000" pitchFamily="2" charset="2"/>
                <a:buChar char="n"/>
                <a:defRPr sz="24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038EC9"/>
                </a:buClr>
                <a:buSzPct val="80000"/>
                <a:buFont typeface="Wingdings" panose="05000000000000000000" pitchFamily="2" charset="2"/>
                <a:buChar char="n"/>
                <a:defRPr sz="24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038EC9"/>
                </a:buClr>
                <a:buSzPct val="80000"/>
                <a:buFont typeface="Wingdings" panose="05000000000000000000" pitchFamily="2" charset="2"/>
                <a:buChar char="n"/>
                <a:defRPr sz="24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038EC9"/>
                </a:buClr>
                <a:buSzPct val="80000"/>
                <a:buFont typeface="Wingdings" panose="05000000000000000000" pitchFamily="2" charset="2"/>
                <a:buChar char="n"/>
                <a:defRPr sz="24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038EC9"/>
                </a:buClr>
                <a:buSzPct val="80000"/>
                <a:buFont typeface="Wingdings" panose="05000000000000000000" pitchFamily="2" charset="2"/>
                <a:buChar char="n"/>
                <a:defRPr sz="24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latin typeface="Arial" panose="020B0604020202020204" pitchFamily="34" charset="0"/>
              </a:endParaRPr>
            </a:p>
          </p:txBody>
        </p:sp>
        <p:sp>
          <p:nvSpPr>
            <p:cNvPr id="2080" name="Rectangle 7"/>
            <p:cNvSpPr>
              <a:spLocks noChangeArrowheads="1"/>
            </p:cNvSpPr>
            <p:nvPr/>
          </p:nvSpPr>
          <p:spPr bwMode="auto">
            <a:xfrm>
              <a:off x="1853" y="0"/>
              <a:ext cx="619" cy="761"/>
            </a:xfrm>
            <a:prstGeom prst="rect">
              <a:avLst/>
            </a:prstGeom>
            <a:solidFill>
              <a:srgbClr val="D8050E"/>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buClr>
                  <a:srgbClr val="038EC9"/>
                </a:buClr>
                <a:buSzPct val="80000"/>
                <a:buFont typeface="Wingdings" panose="05000000000000000000" pitchFamily="2" charset="2"/>
                <a:buChar char="n"/>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20000"/>
                </a:spcBef>
                <a:buClr>
                  <a:srgbClr val="038EC9"/>
                </a:buClr>
                <a:buSzPct val="80000"/>
                <a:buFont typeface="Wingdings" panose="05000000000000000000" pitchFamily="2" charset="2"/>
                <a:buChar char="n"/>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spcBef>
                  <a:spcPct val="20000"/>
                </a:spcBef>
                <a:buClr>
                  <a:srgbClr val="038EC9"/>
                </a:buClr>
                <a:buSzPct val="80000"/>
                <a:buFont typeface="Wingdings" panose="05000000000000000000" pitchFamily="2" charset="2"/>
                <a:buChar char="n"/>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20000"/>
                </a:spcBef>
                <a:buClr>
                  <a:srgbClr val="038EC9"/>
                </a:buClr>
                <a:buSzPct val="80000"/>
                <a:buFont typeface="Wingdings" panose="05000000000000000000" pitchFamily="2" charset="2"/>
                <a:buChar char="n"/>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20000"/>
                </a:spcBef>
                <a:buClr>
                  <a:srgbClr val="038EC9"/>
                </a:buClr>
                <a:buSzPct val="80000"/>
                <a:buFont typeface="Wingdings" panose="05000000000000000000" pitchFamily="2" charset="2"/>
                <a:buChar char="n"/>
                <a:defRPr sz="24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038EC9"/>
                </a:buClr>
                <a:buSzPct val="80000"/>
                <a:buFont typeface="Wingdings" panose="05000000000000000000" pitchFamily="2" charset="2"/>
                <a:buChar char="n"/>
                <a:defRPr sz="24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038EC9"/>
                </a:buClr>
                <a:buSzPct val="80000"/>
                <a:buFont typeface="Wingdings" panose="05000000000000000000" pitchFamily="2" charset="2"/>
                <a:buChar char="n"/>
                <a:defRPr sz="24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038EC9"/>
                </a:buClr>
                <a:buSzPct val="80000"/>
                <a:buFont typeface="Wingdings" panose="05000000000000000000" pitchFamily="2" charset="2"/>
                <a:buChar char="n"/>
                <a:defRPr sz="24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038EC9"/>
                </a:buClr>
                <a:buSzPct val="80000"/>
                <a:buFont typeface="Wingdings" panose="05000000000000000000" pitchFamily="2" charset="2"/>
                <a:buChar char="n"/>
                <a:defRPr sz="24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latin typeface="Arial" panose="020B0604020202020204" pitchFamily="34" charset="0"/>
              </a:endParaRPr>
            </a:p>
          </p:txBody>
        </p:sp>
        <p:sp>
          <p:nvSpPr>
            <p:cNvPr id="2081" name="Rectangle 8"/>
            <p:cNvSpPr>
              <a:spLocks noChangeArrowheads="1"/>
            </p:cNvSpPr>
            <p:nvPr/>
          </p:nvSpPr>
          <p:spPr bwMode="auto">
            <a:xfrm>
              <a:off x="2467" y="0"/>
              <a:ext cx="621" cy="761"/>
            </a:xfrm>
            <a:prstGeom prst="rect">
              <a:avLst/>
            </a:prstGeom>
            <a:solidFill>
              <a:srgbClr val="542A1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buClr>
                  <a:srgbClr val="038EC9"/>
                </a:buClr>
                <a:buSzPct val="80000"/>
                <a:buFont typeface="Wingdings" panose="05000000000000000000" pitchFamily="2" charset="2"/>
                <a:buChar char="n"/>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20000"/>
                </a:spcBef>
                <a:buClr>
                  <a:srgbClr val="038EC9"/>
                </a:buClr>
                <a:buSzPct val="80000"/>
                <a:buFont typeface="Wingdings" panose="05000000000000000000" pitchFamily="2" charset="2"/>
                <a:buChar char="n"/>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spcBef>
                  <a:spcPct val="20000"/>
                </a:spcBef>
                <a:buClr>
                  <a:srgbClr val="038EC9"/>
                </a:buClr>
                <a:buSzPct val="80000"/>
                <a:buFont typeface="Wingdings" panose="05000000000000000000" pitchFamily="2" charset="2"/>
                <a:buChar char="n"/>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20000"/>
                </a:spcBef>
                <a:buClr>
                  <a:srgbClr val="038EC9"/>
                </a:buClr>
                <a:buSzPct val="80000"/>
                <a:buFont typeface="Wingdings" panose="05000000000000000000" pitchFamily="2" charset="2"/>
                <a:buChar char="n"/>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20000"/>
                </a:spcBef>
                <a:buClr>
                  <a:srgbClr val="038EC9"/>
                </a:buClr>
                <a:buSzPct val="80000"/>
                <a:buFont typeface="Wingdings" panose="05000000000000000000" pitchFamily="2" charset="2"/>
                <a:buChar char="n"/>
                <a:defRPr sz="24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038EC9"/>
                </a:buClr>
                <a:buSzPct val="80000"/>
                <a:buFont typeface="Wingdings" panose="05000000000000000000" pitchFamily="2" charset="2"/>
                <a:buChar char="n"/>
                <a:defRPr sz="24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038EC9"/>
                </a:buClr>
                <a:buSzPct val="80000"/>
                <a:buFont typeface="Wingdings" panose="05000000000000000000" pitchFamily="2" charset="2"/>
                <a:buChar char="n"/>
                <a:defRPr sz="24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038EC9"/>
                </a:buClr>
                <a:buSzPct val="80000"/>
                <a:buFont typeface="Wingdings" panose="05000000000000000000" pitchFamily="2" charset="2"/>
                <a:buChar char="n"/>
                <a:defRPr sz="24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038EC9"/>
                </a:buClr>
                <a:buSzPct val="80000"/>
                <a:buFont typeface="Wingdings" panose="05000000000000000000" pitchFamily="2" charset="2"/>
                <a:buChar char="n"/>
                <a:defRPr sz="24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latin typeface="Arial" panose="020B0604020202020204" pitchFamily="34" charset="0"/>
              </a:endParaRPr>
            </a:p>
          </p:txBody>
        </p:sp>
        <p:sp>
          <p:nvSpPr>
            <p:cNvPr id="2082" name="Rectangle 9"/>
            <p:cNvSpPr>
              <a:spLocks noChangeArrowheads="1"/>
            </p:cNvSpPr>
            <p:nvPr/>
          </p:nvSpPr>
          <p:spPr bwMode="auto">
            <a:xfrm>
              <a:off x="3083" y="0"/>
              <a:ext cx="620" cy="761"/>
            </a:xfrm>
            <a:prstGeom prst="rect">
              <a:avLst/>
            </a:prstGeom>
            <a:solidFill>
              <a:srgbClr val="038EC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buClr>
                  <a:srgbClr val="038EC9"/>
                </a:buClr>
                <a:buSzPct val="80000"/>
                <a:buFont typeface="Wingdings" panose="05000000000000000000" pitchFamily="2" charset="2"/>
                <a:buChar char="n"/>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20000"/>
                </a:spcBef>
                <a:buClr>
                  <a:srgbClr val="038EC9"/>
                </a:buClr>
                <a:buSzPct val="80000"/>
                <a:buFont typeface="Wingdings" panose="05000000000000000000" pitchFamily="2" charset="2"/>
                <a:buChar char="n"/>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spcBef>
                  <a:spcPct val="20000"/>
                </a:spcBef>
                <a:buClr>
                  <a:srgbClr val="038EC9"/>
                </a:buClr>
                <a:buSzPct val="80000"/>
                <a:buFont typeface="Wingdings" panose="05000000000000000000" pitchFamily="2" charset="2"/>
                <a:buChar char="n"/>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20000"/>
                </a:spcBef>
                <a:buClr>
                  <a:srgbClr val="038EC9"/>
                </a:buClr>
                <a:buSzPct val="80000"/>
                <a:buFont typeface="Wingdings" panose="05000000000000000000" pitchFamily="2" charset="2"/>
                <a:buChar char="n"/>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20000"/>
                </a:spcBef>
                <a:buClr>
                  <a:srgbClr val="038EC9"/>
                </a:buClr>
                <a:buSzPct val="80000"/>
                <a:buFont typeface="Wingdings" panose="05000000000000000000" pitchFamily="2" charset="2"/>
                <a:buChar char="n"/>
                <a:defRPr sz="24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038EC9"/>
                </a:buClr>
                <a:buSzPct val="80000"/>
                <a:buFont typeface="Wingdings" panose="05000000000000000000" pitchFamily="2" charset="2"/>
                <a:buChar char="n"/>
                <a:defRPr sz="24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038EC9"/>
                </a:buClr>
                <a:buSzPct val="80000"/>
                <a:buFont typeface="Wingdings" panose="05000000000000000000" pitchFamily="2" charset="2"/>
                <a:buChar char="n"/>
                <a:defRPr sz="24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038EC9"/>
                </a:buClr>
                <a:buSzPct val="80000"/>
                <a:buFont typeface="Wingdings" panose="05000000000000000000" pitchFamily="2" charset="2"/>
                <a:buChar char="n"/>
                <a:defRPr sz="24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038EC9"/>
                </a:buClr>
                <a:buSzPct val="80000"/>
                <a:buFont typeface="Wingdings" panose="05000000000000000000" pitchFamily="2" charset="2"/>
                <a:buChar char="n"/>
                <a:defRPr sz="24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latin typeface="Arial" panose="020B0604020202020204" pitchFamily="34" charset="0"/>
              </a:endParaRPr>
            </a:p>
          </p:txBody>
        </p:sp>
        <p:sp>
          <p:nvSpPr>
            <p:cNvPr id="2083" name="Rectangle 10"/>
            <p:cNvSpPr>
              <a:spLocks noChangeArrowheads="1"/>
            </p:cNvSpPr>
            <p:nvPr/>
          </p:nvSpPr>
          <p:spPr bwMode="auto">
            <a:xfrm>
              <a:off x="3699" y="0"/>
              <a:ext cx="621" cy="761"/>
            </a:xfrm>
            <a:prstGeom prst="rect">
              <a:avLst/>
            </a:prstGeom>
            <a:solidFill>
              <a:srgbClr val="437E06"/>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buClr>
                  <a:srgbClr val="038EC9"/>
                </a:buClr>
                <a:buSzPct val="80000"/>
                <a:buFont typeface="Wingdings" panose="05000000000000000000" pitchFamily="2" charset="2"/>
                <a:buChar char="n"/>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20000"/>
                </a:spcBef>
                <a:buClr>
                  <a:srgbClr val="038EC9"/>
                </a:buClr>
                <a:buSzPct val="80000"/>
                <a:buFont typeface="Wingdings" panose="05000000000000000000" pitchFamily="2" charset="2"/>
                <a:buChar char="n"/>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spcBef>
                  <a:spcPct val="20000"/>
                </a:spcBef>
                <a:buClr>
                  <a:srgbClr val="038EC9"/>
                </a:buClr>
                <a:buSzPct val="80000"/>
                <a:buFont typeface="Wingdings" panose="05000000000000000000" pitchFamily="2" charset="2"/>
                <a:buChar char="n"/>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20000"/>
                </a:spcBef>
                <a:buClr>
                  <a:srgbClr val="038EC9"/>
                </a:buClr>
                <a:buSzPct val="80000"/>
                <a:buFont typeface="Wingdings" panose="05000000000000000000" pitchFamily="2" charset="2"/>
                <a:buChar char="n"/>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20000"/>
                </a:spcBef>
                <a:buClr>
                  <a:srgbClr val="038EC9"/>
                </a:buClr>
                <a:buSzPct val="80000"/>
                <a:buFont typeface="Wingdings" panose="05000000000000000000" pitchFamily="2" charset="2"/>
                <a:buChar char="n"/>
                <a:defRPr sz="24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038EC9"/>
                </a:buClr>
                <a:buSzPct val="80000"/>
                <a:buFont typeface="Wingdings" panose="05000000000000000000" pitchFamily="2" charset="2"/>
                <a:buChar char="n"/>
                <a:defRPr sz="24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038EC9"/>
                </a:buClr>
                <a:buSzPct val="80000"/>
                <a:buFont typeface="Wingdings" panose="05000000000000000000" pitchFamily="2" charset="2"/>
                <a:buChar char="n"/>
                <a:defRPr sz="24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038EC9"/>
                </a:buClr>
                <a:buSzPct val="80000"/>
                <a:buFont typeface="Wingdings" panose="05000000000000000000" pitchFamily="2" charset="2"/>
                <a:buChar char="n"/>
                <a:defRPr sz="24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038EC9"/>
                </a:buClr>
                <a:buSzPct val="80000"/>
                <a:buFont typeface="Wingdings" panose="05000000000000000000" pitchFamily="2" charset="2"/>
                <a:buChar char="n"/>
                <a:defRPr sz="24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latin typeface="Arial" panose="020B0604020202020204" pitchFamily="34" charset="0"/>
              </a:endParaRPr>
            </a:p>
          </p:txBody>
        </p:sp>
      </p:grpSp>
      <p:grpSp>
        <p:nvGrpSpPr>
          <p:cNvPr id="2051" name="Group 35"/>
          <p:cNvGrpSpPr>
            <a:grpSpLocks/>
          </p:cNvGrpSpPr>
          <p:nvPr/>
        </p:nvGrpSpPr>
        <p:grpSpPr bwMode="auto">
          <a:xfrm>
            <a:off x="1944688" y="168275"/>
            <a:ext cx="5248275" cy="6299200"/>
            <a:chOff x="1225" y="176"/>
            <a:chExt cx="3306" cy="3968"/>
          </a:xfrm>
        </p:grpSpPr>
        <p:sp>
          <p:nvSpPr>
            <p:cNvPr id="2057" name="Freeform 15"/>
            <p:cNvSpPr>
              <a:spLocks/>
            </p:cNvSpPr>
            <p:nvPr/>
          </p:nvSpPr>
          <p:spPr bwMode="auto">
            <a:xfrm>
              <a:off x="2605" y="458"/>
              <a:ext cx="0" cy="20"/>
            </a:xfrm>
            <a:custGeom>
              <a:avLst/>
              <a:gdLst>
                <a:gd name="T0" fmla="*/ 0 h 20"/>
                <a:gd name="T1" fmla="*/ 20 h 20"/>
                <a:gd name="T2" fmla="*/ 0 h 20"/>
                <a:gd name="T3" fmla="*/ 0 60000 65536"/>
                <a:gd name="T4" fmla="*/ 0 60000 65536"/>
                <a:gd name="T5" fmla="*/ 0 60000 65536"/>
                <a:gd name="T6" fmla="*/ 0 h 20"/>
                <a:gd name="T7" fmla="*/ 20 h 20"/>
              </a:gdLst>
              <a:ahLst/>
              <a:cxnLst>
                <a:cxn ang="T3">
                  <a:pos x="0" y="T0"/>
                </a:cxn>
                <a:cxn ang="T4">
                  <a:pos x="0" y="T1"/>
                </a:cxn>
                <a:cxn ang="T5">
                  <a:pos x="0" y="T2"/>
                </a:cxn>
              </a:cxnLst>
              <a:rect l="0" t="T6" r="0" b="T7"/>
              <a:pathLst>
                <a:path h="20">
                  <a:moveTo>
                    <a:pt x="0" y="0"/>
                  </a:moveTo>
                  <a:lnTo>
                    <a:pt x="0" y="20"/>
                  </a:lnTo>
                  <a:lnTo>
                    <a:pt x="0"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2058" name="Line 16"/>
            <p:cNvSpPr>
              <a:spLocks noChangeShapeType="1"/>
            </p:cNvSpPr>
            <p:nvPr/>
          </p:nvSpPr>
          <p:spPr bwMode="auto">
            <a:xfrm>
              <a:off x="2605" y="458"/>
              <a:ext cx="0" cy="2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2059" name="Freeform 17"/>
            <p:cNvSpPr>
              <a:spLocks/>
            </p:cNvSpPr>
            <p:nvPr/>
          </p:nvSpPr>
          <p:spPr bwMode="auto">
            <a:xfrm>
              <a:off x="3585" y="639"/>
              <a:ext cx="455" cy="388"/>
            </a:xfrm>
            <a:custGeom>
              <a:avLst/>
              <a:gdLst>
                <a:gd name="T0" fmla="*/ 1670592 w 227"/>
                <a:gd name="T1" fmla="*/ 909312 h 194"/>
                <a:gd name="T2" fmla="*/ 1510448 w 227"/>
                <a:gd name="T3" fmla="*/ 884736 h 194"/>
                <a:gd name="T4" fmla="*/ 1198486 w 227"/>
                <a:gd name="T5" fmla="*/ 1056768 h 194"/>
                <a:gd name="T6" fmla="*/ 1198486 w 227"/>
                <a:gd name="T7" fmla="*/ 1056768 h 194"/>
                <a:gd name="T8" fmla="*/ 1189109 w 227"/>
                <a:gd name="T9" fmla="*/ 1064960 h 194"/>
                <a:gd name="T10" fmla="*/ 1155834 w 227"/>
                <a:gd name="T11" fmla="*/ 1056768 h 194"/>
                <a:gd name="T12" fmla="*/ 1172513 w 227"/>
                <a:gd name="T13" fmla="*/ 1032192 h 194"/>
                <a:gd name="T14" fmla="*/ 1813153 w 227"/>
                <a:gd name="T15" fmla="*/ 671744 h 194"/>
                <a:gd name="T16" fmla="*/ 1871778 w 227"/>
                <a:gd name="T17" fmla="*/ 516096 h 194"/>
                <a:gd name="T18" fmla="*/ 1712299 w 227"/>
                <a:gd name="T19" fmla="*/ 491520 h 194"/>
                <a:gd name="T20" fmla="*/ 1366275 w 227"/>
                <a:gd name="T21" fmla="*/ 688128 h 194"/>
                <a:gd name="T22" fmla="*/ 1357710 w 227"/>
                <a:gd name="T23" fmla="*/ 688128 h 194"/>
                <a:gd name="T24" fmla="*/ 1155834 w 227"/>
                <a:gd name="T25" fmla="*/ 802816 h 194"/>
                <a:gd name="T26" fmla="*/ 1130745 w 227"/>
                <a:gd name="T27" fmla="*/ 802816 h 194"/>
                <a:gd name="T28" fmla="*/ 1139085 w 227"/>
                <a:gd name="T29" fmla="*/ 770048 h 194"/>
                <a:gd name="T30" fmla="*/ 1341047 w 227"/>
                <a:gd name="T31" fmla="*/ 655360 h 194"/>
                <a:gd name="T32" fmla="*/ 1341047 w 227"/>
                <a:gd name="T33" fmla="*/ 655360 h 194"/>
                <a:gd name="T34" fmla="*/ 1829806 w 227"/>
                <a:gd name="T35" fmla="*/ 385024 h 194"/>
                <a:gd name="T36" fmla="*/ 1888432 w 227"/>
                <a:gd name="T37" fmla="*/ 237568 h 194"/>
                <a:gd name="T38" fmla="*/ 1729216 w 227"/>
                <a:gd name="T39" fmla="*/ 212992 h 194"/>
                <a:gd name="T40" fmla="*/ 1038328 w 227"/>
                <a:gd name="T41" fmla="*/ 598016 h 194"/>
                <a:gd name="T42" fmla="*/ 1038328 w 227"/>
                <a:gd name="T43" fmla="*/ 598016 h 194"/>
                <a:gd name="T44" fmla="*/ 1038328 w 227"/>
                <a:gd name="T45" fmla="*/ 598016 h 194"/>
                <a:gd name="T46" fmla="*/ 1004660 w 227"/>
                <a:gd name="T47" fmla="*/ 589824 h 194"/>
                <a:gd name="T48" fmla="*/ 1013233 w 227"/>
                <a:gd name="T49" fmla="*/ 573440 h 194"/>
                <a:gd name="T50" fmla="*/ 1013233 w 227"/>
                <a:gd name="T51" fmla="*/ 573440 h 194"/>
                <a:gd name="T52" fmla="*/ 1021577 w 227"/>
                <a:gd name="T53" fmla="*/ 565248 h 194"/>
                <a:gd name="T54" fmla="*/ 1021577 w 227"/>
                <a:gd name="T55" fmla="*/ 565248 h 194"/>
                <a:gd name="T56" fmla="*/ 1223537 w 227"/>
                <a:gd name="T57" fmla="*/ 450560 h 194"/>
                <a:gd name="T58" fmla="*/ 1223537 w 227"/>
                <a:gd name="T59" fmla="*/ 450560 h 194"/>
                <a:gd name="T60" fmla="*/ 1661209 w 227"/>
                <a:gd name="T61" fmla="*/ 204800 h 194"/>
                <a:gd name="T62" fmla="*/ 1712299 w 227"/>
                <a:gd name="T63" fmla="*/ 57344 h 194"/>
                <a:gd name="T64" fmla="*/ 1552564 w 227"/>
                <a:gd name="T65" fmla="*/ 32768 h 194"/>
                <a:gd name="T66" fmla="*/ 673228 w 227"/>
                <a:gd name="T67" fmla="*/ 524288 h 194"/>
                <a:gd name="T68" fmla="*/ 673228 w 227"/>
                <a:gd name="T69" fmla="*/ 524288 h 194"/>
                <a:gd name="T70" fmla="*/ 664911 w 227"/>
                <a:gd name="T71" fmla="*/ 524288 h 194"/>
                <a:gd name="T72" fmla="*/ 639672 w 227"/>
                <a:gd name="T73" fmla="*/ 524288 h 194"/>
                <a:gd name="T74" fmla="*/ 647982 w 227"/>
                <a:gd name="T75" fmla="*/ 491520 h 194"/>
                <a:gd name="T76" fmla="*/ 833460 w 227"/>
                <a:gd name="T77" fmla="*/ 393216 h 194"/>
                <a:gd name="T78" fmla="*/ 962952 w 227"/>
                <a:gd name="T79" fmla="*/ 172032 h 194"/>
                <a:gd name="T80" fmla="*/ 841828 w 227"/>
                <a:gd name="T81" fmla="*/ 155648 h 194"/>
                <a:gd name="T82" fmla="*/ 436642 w 227"/>
                <a:gd name="T83" fmla="*/ 376832 h 194"/>
                <a:gd name="T84" fmla="*/ 436642 w 227"/>
                <a:gd name="T85" fmla="*/ 376832 h 194"/>
                <a:gd name="T86" fmla="*/ 319133 w 227"/>
                <a:gd name="T87" fmla="*/ 442368 h 194"/>
                <a:gd name="T88" fmla="*/ 167568 w 227"/>
                <a:gd name="T89" fmla="*/ 1204224 h 194"/>
                <a:gd name="T90" fmla="*/ 917172 w 227"/>
                <a:gd name="T91" fmla="*/ 1449984 h 194"/>
                <a:gd name="T92" fmla="*/ 979701 w 227"/>
                <a:gd name="T93" fmla="*/ 1409024 h 194"/>
                <a:gd name="T94" fmla="*/ 988001 w 227"/>
                <a:gd name="T95" fmla="*/ 1417216 h 194"/>
                <a:gd name="T96" fmla="*/ 1611191 w 227"/>
                <a:gd name="T97" fmla="*/ 1056768 h 194"/>
                <a:gd name="T98" fmla="*/ 1670592 w 227"/>
                <a:gd name="T99" fmla="*/ 909312 h 194"/>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227"/>
                <a:gd name="T151" fmla="*/ 0 h 194"/>
                <a:gd name="T152" fmla="*/ 227 w 227"/>
                <a:gd name="T153" fmla="*/ 194 h 194"/>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227" h="194">
                  <a:moveTo>
                    <a:pt x="198" y="111"/>
                  </a:moveTo>
                  <a:cubicBezTo>
                    <a:pt x="194" y="105"/>
                    <a:pt x="186" y="104"/>
                    <a:pt x="179" y="108"/>
                  </a:cubicBezTo>
                  <a:cubicBezTo>
                    <a:pt x="142" y="129"/>
                    <a:pt x="142" y="129"/>
                    <a:pt x="142" y="129"/>
                  </a:cubicBezTo>
                  <a:cubicBezTo>
                    <a:pt x="142" y="129"/>
                    <a:pt x="142" y="129"/>
                    <a:pt x="142" y="129"/>
                  </a:cubicBezTo>
                  <a:cubicBezTo>
                    <a:pt x="141" y="130"/>
                    <a:pt x="141" y="130"/>
                    <a:pt x="141" y="130"/>
                  </a:cubicBezTo>
                  <a:cubicBezTo>
                    <a:pt x="140" y="130"/>
                    <a:pt x="138" y="130"/>
                    <a:pt x="137" y="129"/>
                  </a:cubicBezTo>
                  <a:cubicBezTo>
                    <a:pt x="137" y="128"/>
                    <a:pt x="138" y="127"/>
                    <a:pt x="139" y="126"/>
                  </a:cubicBezTo>
                  <a:cubicBezTo>
                    <a:pt x="215" y="82"/>
                    <a:pt x="215" y="82"/>
                    <a:pt x="215" y="82"/>
                  </a:cubicBezTo>
                  <a:cubicBezTo>
                    <a:pt x="223" y="77"/>
                    <a:pt x="226" y="69"/>
                    <a:pt x="222" y="63"/>
                  </a:cubicBezTo>
                  <a:cubicBezTo>
                    <a:pt x="219" y="57"/>
                    <a:pt x="210" y="56"/>
                    <a:pt x="203" y="60"/>
                  </a:cubicBezTo>
                  <a:cubicBezTo>
                    <a:pt x="162" y="84"/>
                    <a:pt x="162" y="84"/>
                    <a:pt x="162" y="84"/>
                  </a:cubicBezTo>
                  <a:cubicBezTo>
                    <a:pt x="162" y="84"/>
                    <a:pt x="161" y="84"/>
                    <a:pt x="161" y="84"/>
                  </a:cubicBezTo>
                  <a:cubicBezTo>
                    <a:pt x="137" y="98"/>
                    <a:pt x="137" y="98"/>
                    <a:pt x="137" y="98"/>
                  </a:cubicBezTo>
                  <a:cubicBezTo>
                    <a:pt x="136" y="99"/>
                    <a:pt x="134" y="99"/>
                    <a:pt x="134" y="98"/>
                  </a:cubicBezTo>
                  <a:cubicBezTo>
                    <a:pt x="133" y="97"/>
                    <a:pt x="134" y="95"/>
                    <a:pt x="135" y="94"/>
                  </a:cubicBezTo>
                  <a:cubicBezTo>
                    <a:pt x="159" y="80"/>
                    <a:pt x="159" y="80"/>
                    <a:pt x="159" y="80"/>
                  </a:cubicBezTo>
                  <a:cubicBezTo>
                    <a:pt x="159" y="80"/>
                    <a:pt x="159" y="80"/>
                    <a:pt x="159" y="80"/>
                  </a:cubicBezTo>
                  <a:cubicBezTo>
                    <a:pt x="217" y="47"/>
                    <a:pt x="217" y="47"/>
                    <a:pt x="217" y="47"/>
                  </a:cubicBezTo>
                  <a:cubicBezTo>
                    <a:pt x="225" y="43"/>
                    <a:pt x="227" y="35"/>
                    <a:pt x="224" y="29"/>
                  </a:cubicBezTo>
                  <a:cubicBezTo>
                    <a:pt x="220" y="23"/>
                    <a:pt x="212" y="21"/>
                    <a:pt x="205" y="26"/>
                  </a:cubicBezTo>
                  <a:cubicBezTo>
                    <a:pt x="123" y="73"/>
                    <a:pt x="123" y="73"/>
                    <a:pt x="123" y="73"/>
                  </a:cubicBezTo>
                  <a:cubicBezTo>
                    <a:pt x="123" y="73"/>
                    <a:pt x="123" y="73"/>
                    <a:pt x="123" y="73"/>
                  </a:cubicBezTo>
                  <a:cubicBezTo>
                    <a:pt x="123" y="73"/>
                    <a:pt x="123" y="73"/>
                    <a:pt x="123" y="73"/>
                  </a:cubicBezTo>
                  <a:cubicBezTo>
                    <a:pt x="121" y="74"/>
                    <a:pt x="120" y="73"/>
                    <a:pt x="119" y="72"/>
                  </a:cubicBezTo>
                  <a:cubicBezTo>
                    <a:pt x="119" y="72"/>
                    <a:pt x="119" y="71"/>
                    <a:pt x="120" y="70"/>
                  </a:cubicBezTo>
                  <a:cubicBezTo>
                    <a:pt x="120" y="70"/>
                    <a:pt x="120" y="70"/>
                    <a:pt x="120" y="70"/>
                  </a:cubicBezTo>
                  <a:cubicBezTo>
                    <a:pt x="121" y="69"/>
                    <a:pt x="121" y="69"/>
                    <a:pt x="121" y="69"/>
                  </a:cubicBezTo>
                  <a:cubicBezTo>
                    <a:pt x="121" y="69"/>
                    <a:pt x="121" y="69"/>
                    <a:pt x="121" y="69"/>
                  </a:cubicBezTo>
                  <a:cubicBezTo>
                    <a:pt x="145" y="55"/>
                    <a:pt x="145" y="55"/>
                    <a:pt x="145" y="55"/>
                  </a:cubicBezTo>
                  <a:cubicBezTo>
                    <a:pt x="145" y="55"/>
                    <a:pt x="145" y="55"/>
                    <a:pt x="145" y="55"/>
                  </a:cubicBezTo>
                  <a:cubicBezTo>
                    <a:pt x="197" y="25"/>
                    <a:pt x="197" y="25"/>
                    <a:pt x="197" y="25"/>
                  </a:cubicBezTo>
                  <a:cubicBezTo>
                    <a:pt x="204" y="21"/>
                    <a:pt x="207" y="13"/>
                    <a:pt x="203" y="7"/>
                  </a:cubicBezTo>
                  <a:cubicBezTo>
                    <a:pt x="200" y="1"/>
                    <a:pt x="191" y="0"/>
                    <a:pt x="184" y="4"/>
                  </a:cubicBezTo>
                  <a:cubicBezTo>
                    <a:pt x="80" y="64"/>
                    <a:pt x="80" y="64"/>
                    <a:pt x="80" y="64"/>
                  </a:cubicBezTo>
                  <a:cubicBezTo>
                    <a:pt x="80" y="64"/>
                    <a:pt x="80" y="64"/>
                    <a:pt x="80" y="64"/>
                  </a:cubicBezTo>
                  <a:cubicBezTo>
                    <a:pt x="79" y="64"/>
                    <a:pt x="79" y="64"/>
                    <a:pt x="79" y="64"/>
                  </a:cubicBezTo>
                  <a:cubicBezTo>
                    <a:pt x="78" y="65"/>
                    <a:pt x="76" y="65"/>
                    <a:pt x="76" y="64"/>
                  </a:cubicBezTo>
                  <a:cubicBezTo>
                    <a:pt x="75" y="63"/>
                    <a:pt x="76" y="61"/>
                    <a:pt x="77" y="60"/>
                  </a:cubicBezTo>
                  <a:cubicBezTo>
                    <a:pt x="99" y="48"/>
                    <a:pt x="99" y="48"/>
                    <a:pt x="99" y="48"/>
                  </a:cubicBezTo>
                  <a:cubicBezTo>
                    <a:pt x="114" y="39"/>
                    <a:pt x="117" y="26"/>
                    <a:pt x="114" y="21"/>
                  </a:cubicBezTo>
                  <a:cubicBezTo>
                    <a:pt x="110" y="15"/>
                    <a:pt x="105" y="16"/>
                    <a:pt x="100" y="19"/>
                  </a:cubicBezTo>
                  <a:cubicBezTo>
                    <a:pt x="52" y="46"/>
                    <a:pt x="52" y="46"/>
                    <a:pt x="52" y="46"/>
                  </a:cubicBezTo>
                  <a:cubicBezTo>
                    <a:pt x="52" y="46"/>
                    <a:pt x="52" y="46"/>
                    <a:pt x="52" y="46"/>
                  </a:cubicBezTo>
                  <a:cubicBezTo>
                    <a:pt x="38" y="54"/>
                    <a:pt x="38" y="54"/>
                    <a:pt x="38" y="54"/>
                  </a:cubicBezTo>
                  <a:cubicBezTo>
                    <a:pt x="9" y="71"/>
                    <a:pt x="0" y="113"/>
                    <a:pt x="20" y="147"/>
                  </a:cubicBezTo>
                  <a:cubicBezTo>
                    <a:pt x="39" y="180"/>
                    <a:pt x="79" y="194"/>
                    <a:pt x="109" y="177"/>
                  </a:cubicBezTo>
                  <a:cubicBezTo>
                    <a:pt x="116" y="172"/>
                    <a:pt x="116" y="172"/>
                    <a:pt x="116" y="172"/>
                  </a:cubicBezTo>
                  <a:cubicBezTo>
                    <a:pt x="117" y="173"/>
                    <a:pt x="117" y="173"/>
                    <a:pt x="117" y="173"/>
                  </a:cubicBezTo>
                  <a:cubicBezTo>
                    <a:pt x="191" y="129"/>
                    <a:pt x="191" y="129"/>
                    <a:pt x="191" y="129"/>
                  </a:cubicBezTo>
                  <a:cubicBezTo>
                    <a:pt x="198" y="125"/>
                    <a:pt x="201" y="117"/>
                    <a:pt x="198" y="111"/>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2060" name="Freeform 18"/>
            <p:cNvSpPr>
              <a:spLocks/>
            </p:cNvSpPr>
            <p:nvPr/>
          </p:nvSpPr>
          <p:spPr bwMode="auto">
            <a:xfrm>
              <a:off x="1686" y="613"/>
              <a:ext cx="437" cy="418"/>
            </a:xfrm>
            <a:custGeom>
              <a:avLst/>
              <a:gdLst>
                <a:gd name="T0" fmla="*/ 901148 w 218"/>
                <a:gd name="T1" fmla="*/ 131072 h 209"/>
                <a:gd name="T2" fmla="*/ 917752 w 218"/>
                <a:gd name="T3" fmla="*/ 286720 h 209"/>
                <a:gd name="T4" fmla="*/ 1174365 w 218"/>
                <a:gd name="T5" fmla="*/ 532480 h 209"/>
                <a:gd name="T6" fmla="*/ 1174365 w 218"/>
                <a:gd name="T7" fmla="*/ 532480 h 209"/>
                <a:gd name="T8" fmla="*/ 1182759 w 218"/>
                <a:gd name="T9" fmla="*/ 540672 h 209"/>
                <a:gd name="T10" fmla="*/ 1182759 w 218"/>
                <a:gd name="T11" fmla="*/ 565248 h 209"/>
                <a:gd name="T12" fmla="*/ 1157631 w 218"/>
                <a:gd name="T13" fmla="*/ 565248 h 209"/>
                <a:gd name="T14" fmla="*/ 623415 w 218"/>
                <a:gd name="T15" fmla="*/ 49152 h 209"/>
                <a:gd name="T16" fmla="*/ 464074 w 218"/>
                <a:gd name="T17" fmla="*/ 40960 h 209"/>
                <a:gd name="T18" fmla="*/ 480742 w 218"/>
                <a:gd name="T19" fmla="*/ 196608 h 209"/>
                <a:gd name="T20" fmla="*/ 758452 w 218"/>
                <a:gd name="T21" fmla="*/ 475136 h 209"/>
                <a:gd name="T22" fmla="*/ 766757 w 218"/>
                <a:gd name="T23" fmla="*/ 475136 h 209"/>
                <a:gd name="T24" fmla="*/ 930277 w 218"/>
                <a:gd name="T25" fmla="*/ 630784 h 209"/>
                <a:gd name="T26" fmla="*/ 938696 w 218"/>
                <a:gd name="T27" fmla="*/ 663552 h 209"/>
                <a:gd name="T28" fmla="*/ 901148 w 218"/>
                <a:gd name="T29" fmla="*/ 655360 h 209"/>
                <a:gd name="T30" fmla="*/ 741759 w 218"/>
                <a:gd name="T31" fmla="*/ 499712 h 209"/>
                <a:gd name="T32" fmla="*/ 733216 w 218"/>
                <a:gd name="T33" fmla="*/ 499712 h 209"/>
                <a:gd name="T34" fmla="*/ 336117 w 218"/>
                <a:gd name="T35" fmla="*/ 114688 h 209"/>
                <a:gd name="T36" fmla="*/ 176213 w 218"/>
                <a:gd name="T37" fmla="*/ 98304 h 209"/>
                <a:gd name="T38" fmla="*/ 192913 w 218"/>
                <a:gd name="T39" fmla="*/ 253952 h 209"/>
                <a:gd name="T40" fmla="*/ 750072 w 218"/>
                <a:gd name="T41" fmla="*/ 802816 h 209"/>
                <a:gd name="T42" fmla="*/ 750072 w 218"/>
                <a:gd name="T43" fmla="*/ 802816 h 209"/>
                <a:gd name="T44" fmla="*/ 758452 w 218"/>
                <a:gd name="T45" fmla="*/ 802816 h 209"/>
                <a:gd name="T46" fmla="*/ 758452 w 218"/>
                <a:gd name="T47" fmla="*/ 835584 h 209"/>
                <a:gd name="T48" fmla="*/ 741759 w 218"/>
                <a:gd name="T49" fmla="*/ 835584 h 209"/>
                <a:gd name="T50" fmla="*/ 733216 w 218"/>
                <a:gd name="T51" fmla="*/ 835584 h 209"/>
                <a:gd name="T52" fmla="*/ 724903 w 218"/>
                <a:gd name="T53" fmla="*/ 827392 h 209"/>
                <a:gd name="T54" fmla="*/ 724903 w 218"/>
                <a:gd name="T55" fmla="*/ 827392 h 209"/>
                <a:gd name="T56" fmla="*/ 564504 w 218"/>
                <a:gd name="T57" fmla="*/ 663552 h 209"/>
                <a:gd name="T58" fmla="*/ 564504 w 218"/>
                <a:gd name="T59" fmla="*/ 663552 h 209"/>
                <a:gd name="T60" fmla="*/ 209658 w 218"/>
                <a:gd name="T61" fmla="*/ 319488 h 209"/>
                <a:gd name="T62" fmla="*/ 41727 w 218"/>
                <a:gd name="T63" fmla="*/ 303104 h 209"/>
                <a:gd name="T64" fmla="*/ 58648 w 218"/>
                <a:gd name="T65" fmla="*/ 466944 h 209"/>
                <a:gd name="T66" fmla="*/ 775196 w 218"/>
                <a:gd name="T67" fmla="*/ 1163264 h 209"/>
                <a:gd name="T68" fmla="*/ 775196 w 218"/>
                <a:gd name="T69" fmla="*/ 1163264 h 209"/>
                <a:gd name="T70" fmla="*/ 775196 w 218"/>
                <a:gd name="T71" fmla="*/ 1163264 h 209"/>
                <a:gd name="T72" fmla="*/ 783549 w 218"/>
                <a:gd name="T73" fmla="*/ 1196032 h 209"/>
                <a:gd name="T74" fmla="*/ 750072 w 218"/>
                <a:gd name="T75" fmla="*/ 1187840 h 209"/>
                <a:gd name="T76" fmla="*/ 606750 w 218"/>
                <a:gd name="T77" fmla="*/ 1048576 h 209"/>
                <a:gd name="T78" fmla="*/ 344921 w 218"/>
                <a:gd name="T79" fmla="*/ 983040 h 209"/>
                <a:gd name="T80" fmla="*/ 361622 w 218"/>
                <a:gd name="T81" fmla="*/ 1097728 h 209"/>
                <a:gd name="T82" fmla="*/ 691424 w 218"/>
                <a:gd name="T83" fmla="*/ 1417216 h 209"/>
                <a:gd name="T84" fmla="*/ 691424 w 218"/>
                <a:gd name="T85" fmla="*/ 1417216 h 209"/>
                <a:gd name="T86" fmla="*/ 783549 w 218"/>
                <a:gd name="T87" fmla="*/ 1515520 h 209"/>
                <a:gd name="T88" fmla="*/ 1579079 w 218"/>
                <a:gd name="T89" fmla="*/ 1466368 h 209"/>
                <a:gd name="T90" fmla="*/ 1638493 w 218"/>
                <a:gd name="T91" fmla="*/ 696320 h 209"/>
                <a:gd name="T92" fmla="*/ 1579079 w 218"/>
                <a:gd name="T93" fmla="*/ 647168 h 209"/>
                <a:gd name="T94" fmla="*/ 1587360 w 218"/>
                <a:gd name="T95" fmla="*/ 638976 h 209"/>
                <a:gd name="T96" fmla="*/ 1072957 w 218"/>
                <a:gd name="T97" fmla="*/ 147456 h 209"/>
                <a:gd name="T98" fmla="*/ 901148 w 218"/>
                <a:gd name="T99" fmla="*/ 131072 h 209"/>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218"/>
                <a:gd name="T151" fmla="*/ 0 h 209"/>
                <a:gd name="T152" fmla="*/ 218 w 218"/>
                <a:gd name="T153" fmla="*/ 209 h 209"/>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218" h="209">
                  <a:moveTo>
                    <a:pt x="107" y="16"/>
                  </a:moveTo>
                  <a:cubicBezTo>
                    <a:pt x="103" y="21"/>
                    <a:pt x="103" y="29"/>
                    <a:pt x="109" y="35"/>
                  </a:cubicBezTo>
                  <a:cubicBezTo>
                    <a:pt x="139" y="65"/>
                    <a:pt x="139" y="65"/>
                    <a:pt x="139" y="65"/>
                  </a:cubicBezTo>
                  <a:cubicBezTo>
                    <a:pt x="139" y="65"/>
                    <a:pt x="139" y="65"/>
                    <a:pt x="139" y="65"/>
                  </a:cubicBezTo>
                  <a:cubicBezTo>
                    <a:pt x="140" y="66"/>
                    <a:pt x="140" y="66"/>
                    <a:pt x="140" y="66"/>
                  </a:cubicBezTo>
                  <a:cubicBezTo>
                    <a:pt x="141" y="67"/>
                    <a:pt x="141" y="69"/>
                    <a:pt x="140" y="69"/>
                  </a:cubicBezTo>
                  <a:cubicBezTo>
                    <a:pt x="139" y="70"/>
                    <a:pt x="138" y="70"/>
                    <a:pt x="137" y="69"/>
                  </a:cubicBezTo>
                  <a:cubicBezTo>
                    <a:pt x="74" y="6"/>
                    <a:pt x="74" y="6"/>
                    <a:pt x="74" y="6"/>
                  </a:cubicBezTo>
                  <a:cubicBezTo>
                    <a:pt x="68" y="0"/>
                    <a:pt x="60" y="0"/>
                    <a:pt x="55" y="5"/>
                  </a:cubicBezTo>
                  <a:cubicBezTo>
                    <a:pt x="50" y="9"/>
                    <a:pt x="51" y="18"/>
                    <a:pt x="57" y="24"/>
                  </a:cubicBezTo>
                  <a:cubicBezTo>
                    <a:pt x="90" y="58"/>
                    <a:pt x="90" y="58"/>
                    <a:pt x="90" y="58"/>
                  </a:cubicBezTo>
                  <a:cubicBezTo>
                    <a:pt x="90" y="58"/>
                    <a:pt x="90" y="58"/>
                    <a:pt x="91" y="58"/>
                  </a:cubicBezTo>
                  <a:cubicBezTo>
                    <a:pt x="110" y="77"/>
                    <a:pt x="110" y="77"/>
                    <a:pt x="110" y="77"/>
                  </a:cubicBezTo>
                  <a:cubicBezTo>
                    <a:pt x="111" y="79"/>
                    <a:pt x="112" y="80"/>
                    <a:pt x="111" y="81"/>
                  </a:cubicBezTo>
                  <a:cubicBezTo>
                    <a:pt x="110" y="82"/>
                    <a:pt x="108" y="82"/>
                    <a:pt x="107" y="80"/>
                  </a:cubicBezTo>
                  <a:cubicBezTo>
                    <a:pt x="88" y="61"/>
                    <a:pt x="88" y="61"/>
                    <a:pt x="88" y="61"/>
                  </a:cubicBezTo>
                  <a:cubicBezTo>
                    <a:pt x="88" y="61"/>
                    <a:pt x="88" y="61"/>
                    <a:pt x="87" y="61"/>
                  </a:cubicBezTo>
                  <a:cubicBezTo>
                    <a:pt x="40" y="14"/>
                    <a:pt x="40" y="14"/>
                    <a:pt x="40" y="14"/>
                  </a:cubicBezTo>
                  <a:cubicBezTo>
                    <a:pt x="34" y="7"/>
                    <a:pt x="26" y="7"/>
                    <a:pt x="21" y="12"/>
                  </a:cubicBezTo>
                  <a:cubicBezTo>
                    <a:pt x="16" y="17"/>
                    <a:pt x="17" y="25"/>
                    <a:pt x="23" y="31"/>
                  </a:cubicBezTo>
                  <a:cubicBezTo>
                    <a:pt x="89" y="98"/>
                    <a:pt x="89" y="98"/>
                    <a:pt x="89" y="98"/>
                  </a:cubicBezTo>
                  <a:cubicBezTo>
                    <a:pt x="89" y="98"/>
                    <a:pt x="89" y="98"/>
                    <a:pt x="89" y="98"/>
                  </a:cubicBezTo>
                  <a:cubicBezTo>
                    <a:pt x="90" y="98"/>
                    <a:pt x="90" y="98"/>
                    <a:pt x="90" y="98"/>
                  </a:cubicBezTo>
                  <a:cubicBezTo>
                    <a:pt x="91" y="99"/>
                    <a:pt x="91" y="101"/>
                    <a:pt x="90" y="102"/>
                  </a:cubicBezTo>
                  <a:cubicBezTo>
                    <a:pt x="89" y="102"/>
                    <a:pt x="88" y="102"/>
                    <a:pt x="88" y="102"/>
                  </a:cubicBezTo>
                  <a:cubicBezTo>
                    <a:pt x="87" y="102"/>
                    <a:pt x="87" y="102"/>
                    <a:pt x="87" y="102"/>
                  </a:cubicBezTo>
                  <a:cubicBezTo>
                    <a:pt x="86" y="101"/>
                    <a:pt x="86" y="101"/>
                    <a:pt x="86" y="101"/>
                  </a:cubicBezTo>
                  <a:cubicBezTo>
                    <a:pt x="86" y="101"/>
                    <a:pt x="86" y="101"/>
                    <a:pt x="86" y="101"/>
                  </a:cubicBezTo>
                  <a:cubicBezTo>
                    <a:pt x="67" y="81"/>
                    <a:pt x="67" y="81"/>
                    <a:pt x="67" y="81"/>
                  </a:cubicBezTo>
                  <a:cubicBezTo>
                    <a:pt x="67" y="81"/>
                    <a:pt x="67" y="81"/>
                    <a:pt x="67" y="81"/>
                  </a:cubicBezTo>
                  <a:cubicBezTo>
                    <a:pt x="25" y="39"/>
                    <a:pt x="25" y="39"/>
                    <a:pt x="25" y="39"/>
                  </a:cubicBezTo>
                  <a:cubicBezTo>
                    <a:pt x="18" y="33"/>
                    <a:pt x="10" y="32"/>
                    <a:pt x="5" y="37"/>
                  </a:cubicBezTo>
                  <a:cubicBezTo>
                    <a:pt x="0" y="42"/>
                    <a:pt x="1" y="51"/>
                    <a:pt x="7" y="57"/>
                  </a:cubicBezTo>
                  <a:cubicBezTo>
                    <a:pt x="92" y="142"/>
                    <a:pt x="92" y="142"/>
                    <a:pt x="92" y="142"/>
                  </a:cubicBezTo>
                  <a:cubicBezTo>
                    <a:pt x="92" y="142"/>
                    <a:pt x="92" y="142"/>
                    <a:pt x="92" y="142"/>
                  </a:cubicBezTo>
                  <a:cubicBezTo>
                    <a:pt x="92" y="142"/>
                    <a:pt x="92" y="142"/>
                    <a:pt x="92" y="142"/>
                  </a:cubicBezTo>
                  <a:cubicBezTo>
                    <a:pt x="94" y="143"/>
                    <a:pt x="94" y="145"/>
                    <a:pt x="93" y="146"/>
                  </a:cubicBezTo>
                  <a:cubicBezTo>
                    <a:pt x="92" y="147"/>
                    <a:pt x="90" y="146"/>
                    <a:pt x="89" y="145"/>
                  </a:cubicBezTo>
                  <a:cubicBezTo>
                    <a:pt x="72" y="128"/>
                    <a:pt x="72" y="128"/>
                    <a:pt x="72" y="128"/>
                  </a:cubicBezTo>
                  <a:cubicBezTo>
                    <a:pt x="60" y="116"/>
                    <a:pt x="46" y="116"/>
                    <a:pt x="41" y="120"/>
                  </a:cubicBezTo>
                  <a:cubicBezTo>
                    <a:pt x="37" y="125"/>
                    <a:pt x="39" y="130"/>
                    <a:pt x="43" y="134"/>
                  </a:cubicBezTo>
                  <a:cubicBezTo>
                    <a:pt x="82" y="173"/>
                    <a:pt x="82" y="173"/>
                    <a:pt x="82" y="173"/>
                  </a:cubicBezTo>
                  <a:cubicBezTo>
                    <a:pt x="82" y="173"/>
                    <a:pt x="82" y="173"/>
                    <a:pt x="82" y="173"/>
                  </a:cubicBezTo>
                  <a:cubicBezTo>
                    <a:pt x="93" y="185"/>
                    <a:pt x="93" y="185"/>
                    <a:pt x="93" y="185"/>
                  </a:cubicBezTo>
                  <a:cubicBezTo>
                    <a:pt x="118" y="209"/>
                    <a:pt x="160" y="206"/>
                    <a:pt x="187" y="179"/>
                  </a:cubicBezTo>
                  <a:cubicBezTo>
                    <a:pt x="215" y="151"/>
                    <a:pt x="218" y="109"/>
                    <a:pt x="194" y="85"/>
                  </a:cubicBezTo>
                  <a:cubicBezTo>
                    <a:pt x="187" y="79"/>
                    <a:pt x="187" y="79"/>
                    <a:pt x="187" y="79"/>
                  </a:cubicBezTo>
                  <a:cubicBezTo>
                    <a:pt x="188" y="78"/>
                    <a:pt x="188" y="78"/>
                    <a:pt x="188" y="78"/>
                  </a:cubicBezTo>
                  <a:cubicBezTo>
                    <a:pt x="127" y="18"/>
                    <a:pt x="127" y="18"/>
                    <a:pt x="127" y="18"/>
                  </a:cubicBezTo>
                  <a:cubicBezTo>
                    <a:pt x="121" y="11"/>
                    <a:pt x="112" y="11"/>
                    <a:pt x="107" y="16"/>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2061" name="Freeform 19"/>
            <p:cNvSpPr>
              <a:spLocks/>
            </p:cNvSpPr>
            <p:nvPr/>
          </p:nvSpPr>
          <p:spPr bwMode="auto">
            <a:xfrm>
              <a:off x="3752" y="2504"/>
              <a:ext cx="442" cy="412"/>
            </a:xfrm>
            <a:custGeom>
              <a:avLst/>
              <a:gdLst>
                <a:gd name="T0" fmla="*/ 942080 w 221"/>
                <a:gd name="T1" fmla="*/ 1572864 h 206"/>
                <a:gd name="T2" fmla="*/ 917504 w 221"/>
                <a:gd name="T3" fmla="*/ 1417216 h 206"/>
                <a:gd name="T4" fmla="*/ 663552 w 221"/>
                <a:gd name="T5" fmla="*/ 1187840 h 206"/>
                <a:gd name="T6" fmla="*/ 663552 w 221"/>
                <a:gd name="T7" fmla="*/ 1187840 h 206"/>
                <a:gd name="T8" fmla="*/ 655360 w 221"/>
                <a:gd name="T9" fmla="*/ 1179648 h 206"/>
                <a:gd name="T10" fmla="*/ 647168 w 221"/>
                <a:gd name="T11" fmla="*/ 1146880 h 206"/>
                <a:gd name="T12" fmla="*/ 679936 w 221"/>
                <a:gd name="T13" fmla="*/ 1155072 h 206"/>
                <a:gd name="T14" fmla="*/ 1220608 w 221"/>
                <a:gd name="T15" fmla="*/ 1638400 h 206"/>
                <a:gd name="T16" fmla="*/ 1376256 w 221"/>
                <a:gd name="T17" fmla="*/ 1646592 h 206"/>
                <a:gd name="T18" fmla="*/ 1351680 w 221"/>
                <a:gd name="T19" fmla="*/ 1482752 h 206"/>
                <a:gd name="T20" fmla="*/ 1064960 w 221"/>
                <a:gd name="T21" fmla="*/ 1220608 h 206"/>
                <a:gd name="T22" fmla="*/ 1064960 w 221"/>
                <a:gd name="T23" fmla="*/ 1220608 h 206"/>
                <a:gd name="T24" fmla="*/ 892928 w 221"/>
                <a:gd name="T25" fmla="*/ 1073152 h 206"/>
                <a:gd name="T26" fmla="*/ 884736 w 221"/>
                <a:gd name="T27" fmla="*/ 1040384 h 206"/>
                <a:gd name="T28" fmla="*/ 917504 w 221"/>
                <a:gd name="T29" fmla="*/ 1040384 h 206"/>
                <a:gd name="T30" fmla="*/ 1089536 w 221"/>
                <a:gd name="T31" fmla="*/ 1196032 h 206"/>
                <a:gd name="T32" fmla="*/ 1089536 w 221"/>
                <a:gd name="T33" fmla="*/ 1196032 h 206"/>
                <a:gd name="T34" fmla="*/ 1490944 w 221"/>
                <a:gd name="T35" fmla="*/ 1564672 h 206"/>
                <a:gd name="T36" fmla="*/ 1646592 w 221"/>
                <a:gd name="T37" fmla="*/ 1564672 h 206"/>
                <a:gd name="T38" fmla="*/ 1630208 w 221"/>
                <a:gd name="T39" fmla="*/ 1409024 h 206"/>
                <a:gd name="T40" fmla="*/ 1056768 w 221"/>
                <a:gd name="T41" fmla="*/ 892928 h 206"/>
                <a:gd name="T42" fmla="*/ 1056768 w 221"/>
                <a:gd name="T43" fmla="*/ 892928 h 206"/>
                <a:gd name="T44" fmla="*/ 1056768 w 221"/>
                <a:gd name="T45" fmla="*/ 892928 h 206"/>
                <a:gd name="T46" fmla="*/ 1048576 w 221"/>
                <a:gd name="T47" fmla="*/ 860160 h 206"/>
                <a:gd name="T48" fmla="*/ 1064960 w 221"/>
                <a:gd name="T49" fmla="*/ 860160 h 206"/>
                <a:gd name="T50" fmla="*/ 1073152 w 221"/>
                <a:gd name="T51" fmla="*/ 860160 h 206"/>
                <a:gd name="T52" fmla="*/ 1081344 w 221"/>
                <a:gd name="T53" fmla="*/ 868352 h 206"/>
                <a:gd name="T54" fmla="*/ 1081344 w 221"/>
                <a:gd name="T55" fmla="*/ 868352 h 206"/>
                <a:gd name="T56" fmla="*/ 1245184 w 221"/>
                <a:gd name="T57" fmla="*/ 1015808 h 206"/>
                <a:gd name="T58" fmla="*/ 1245184 w 221"/>
                <a:gd name="T59" fmla="*/ 1015808 h 206"/>
                <a:gd name="T60" fmla="*/ 1613824 w 221"/>
                <a:gd name="T61" fmla="*/ 1351680 h 206"/>
                <a:gd name="T62" fmla="*/ 1769472 w 221"/>
                <a:gd name="T63" fmla="*/ 1351680 h 206"/>
                <a:gd name="T64" fmla="*/ 1744896 w 221"/>
                <a:gd name="T65" fmla="*/ 1196032 h 206"/>
                <a:gd name="T66" fmla="*/ 1015808 w 221"/>
                <a:gd name="T67" fmla="*/ 540672 h 206"/>
                <a:gd name="T68" fmla="*/ 1015808 w 221"/>
                <a:gd name="T69" fmla="*/ 540672 h 206"/>
                <a:gd name="T70" fmla="*/ 1015808 w 221"/>
                <a:gd name="T71" fmla="*/ 532480 h 206"/>
                <a:gd name="T72" fmla="*/ 1007616 w 221"/>
                <a:gd name="T73" fmla="*/ 499712 h 206"/>
                <a:gd name="T74" fmla="*/ 1040384 w 221"/>
                <a:gd name="T75" fmla="*/ 507904 h 206"/>
                <a:gd name="T76" fmla="*/ 1187840 w 221"/>
                <a:gd name="T77" fmla="*/ 638976 h 206"/>
                <a:gd name="T78" fmla="*/ 1441792 w 221"/>
                <a:gd name="T79" fmla="*/ 688128 h 206"/>
                <a:gd name="T80" fmla="*/ 1417216 w 221"/>
                <a:gd name="T81" fmla="*/ 573440 h 206"/>
                <a:gd name="T82" fmla="*/ 1089536 w 221"/>
                <a:gd name="T83" fmla="*/ 278528 h 206"/>
                <a:gd name="T84" fmla="*/ 1089536 w 221"/>
                <a:gd name="T85" fmla="*/ 278528 h 206"/>
                <a:gd name="T86" fmla="*/ 983040 w 221"/>
                <a:gd name="T87" fmla="*/ 188416 h 206"/>
                <a:gd name="T88" fmla="*/ 221184 w 221"/>
                <a:gd name="T89" fmla="*/ 278528 h 206"/>
                <a:gd name="T90" fmla="*/ 204800 w 221"/>
                <a:gd name="T91" fmla="*/ 1048576 h 206"/>
                <a:gd name="T92" fmla="*/ 262144 w 221"/>
                <a:gd name="T93" fmla="*/ 1089536 h 206"/>
                <a:gd name="T94" fmla="*/ 262144 w 221"/>
                <a:gd name="T95" fmla="*/ 1089536 h 206"/>
                <a:gd name="T96" fmla="*/ 786432 w 221"/>
                <a:gd name="T97" fmla="*/ 1564672 h 206"/>
                <a:gd name="T98" fmla="*/ 942080 w 221"/>
                <a:gd name="T99" fmla="*/ 1572864 h 20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221"/>
                <a:gd name="T151" fmla="*/ 0 h 206"/>
                <a:gd name="T152" fmla="*/ 221 w 221"/>
                <a:gd name="T153" fmla="*/ 206 h 20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221" h="206">
                  <a:moveTo>
                    <a:pt x="115" y="192"/>
                  </a:moveTo>
                  <a:cubicBezTo>
                    <a:pt x="120" y="187"/>
                    <a:pt x="118" y="178"/>
                    <a:pt x="112" y="173"/>
                  </a:cubicBezTo>
                  <a:cubicBezTo>
                    <a:pt x="81" y="145"/>
                    <a:pt x="81" y="145"/>
                    <a:pt x="81" y="145"/>
                  </a:cubicBezTo>
                  <a:cubicBezTo>
                    <a:pt x="81" y="145"/>
                    <a:pt x="81" y="145"/>
                    <a:pt x="81" y="145"/>
                  </a:cubicBezTo>
                  <a:cubicBezTo>
                    <a:pt x="80" y="144"/>
                    <a:pt x="80" y="144"/>
                    <a:pt x="80" y="144"/>
                  </a:cubicBezTo>
                  <a:cubicBezTo>
                    <a:pt x="79" y="143"/>
                    <a:pt x="79" y="141"/>
                    <a:pt x="79" y="140"/>
                  </a:cubicBezTo>
                  <a:cubicBezTo>
                    <a:pt x="80" y="139"/>
                    <a:pt x="82" y="139"/>
                    <a:pt x="83" y="141"/>
                  </a:cubicBezTo>
                  <a:cubicBezTo>
                    <a:pt x="149" y="200"/>
                    <a:pt x="149" y="200"/>
                    <a:pt x="149" y="200"/>
                  </a:cubicBezTo>
                  <a:cubicBezTo>
                    <a:pt x="155" y="206"/>
                    <a:pt x="163" y="206"/>
                    <a:pt x="168" y="201"/>
                  </a:cubicBezTo>
                  <a:cubicBezTo>
                    <a:pt x="173" y="195"/>
                    <a:pt x="172" y="187"/>
                    <a:pt x="165" y="181"/>
                  </a:cubicBezTo>
                  <a:cubicBezTo>
                    <a:pt x="130" y="149"/>
                    <a:pt x="130" y="149"/>
                    <a:pt x="130" y="149"/>
                  </a:cubicBezTo>
                  <a:cubicBezTo>
                    <a:pt x="130" y="149"/>
                    <a:pt x="130" y="149"/>
                    <a:pt x="130" y="149"/>
                  </a:cubicBezTo>
                  <a:cubicBezTo>
                    <a:pt x="109" y="131"/>
                    <a:pt x="109" y="131"/>
                    <a:pt x="109" y="131"/>
                  </a:cubicBezTo>
                  <a:cubicBezTo>
                    <a:pt x="108" y="129"/>
                    <a:pt x="108" y="128"/>
                    <a:pt x="108" y="127"/>
                  </a:cubicBezTo>
                  <a:cubicBezTo>
                    <a:pt x="109" y="126"/>
                    <a:pt x="111" y="126"/>
                    <a:pt x="112" y="127"/>
                  </a:cubicBezTo>
                  <a:cubicBezTo>
                    <a:pt x="133" y="146"/>
                    <a:pt x="133" y="146"/>
                    <a:pt x="133" y="146"/>
                  </a:cubicBezTo>
                  <a:cubicBezTo>
                    <a:pt x="133" y="146"/>
                    <a:pt x="133" y="146"/>
                    <a:pt x="133" y="146"/>
                  </a:cubicBezTo>
                  <a:cubicBezTo>
                    <a:pt x="182" y="191"/>
                    <a:pt x="182" y="191"/>
                    <a:pt x="182" y="191"/>
                  </a:cubicBezTo>
                  <a:cubicBezTo>
                    <a:pt x="188" y="197"/>
                    <a:pt x="197" y="197"/>
                    <a:pt x="201" y="191"/>
                  </a:cubicBezTo>
                  <a:cubicBezTo>
                    <a:pt x="206" y="186"/>
                    <a:pt x="205" y="178"/>
                    <a:pt x="199" y="172"/>
                  </a:cubicBezTo>
                  <a:cubicBezTo>
                    <a:pt x="129" y="109"/>
                    <a:pt x="129" y="109"/>
                    <a:pt x="129" y="109"/>
                  </a:cubicBezTo>
                  <a:cubicBezTo>
                    <a:pt x="129" y="109"/>
                    <a:pt x="129" y="109"/>
                    <a:pt x="129" y="109"/>
                  </a:cubicBezTo>
                  <a:cubicBezTo>
                    <a:pt x="129" y="109"/>
                    <a:pt x="129" y="109"/>
                    <a:pt x="129" y="109"/>
                  </a:cubicBezTo>
                  <a:cubicBezTo>
                    <a:pt x="127" y="108"/>
                    <a:pt x="127" y="106"/>
                    <a:pt x="128" y="105"/>
                  </a:cubicBezTo>
                  <a:cubicBezTo>
                    <a:pt x="129" y="105"/>
                    <a:pt x="130" y="105"/>
                    <a:pt x="130" y="105"/>
                  </a:cubicBezTo>
                  <a:cubicBezTo>
                    <a:pt x="131" y="105"/>
                    <a:pt x="131" y="105"/>
                    <a:pt x="131" y="105"/>
                  </a:cubicBezTo>
                  <a:cubicBezTo>
                    <a:pt x="132" y="106"/>
                    <a:pt x="132" y="106"/>
                    <a:pt x="132" y="106"/>
                  </a:cubicBezTo>
                  <a:cubicBezTo>
                    <a:pt x="132" y="106"/>
                    <a:pt x="132" y="106"/>
                    <a:pt x="132" y="106"/>
                  </a:cubicBezTo>
                  <a:cubicBezTo>
                    <a:pt x="152" y="124"/>
                    <a:pt x="152" y="124"/>
                    <a:pt x="152" y="124"/>
                  </a:cubicBezTo>
                  <a:cubicBezTo>
                    <a:pt x="152" y="124"/>
                    <a:pt x="152" y="124"/>
                    <a:pt x="152" y="124"/>
                  </a:cubicBezTo>
                  <a:cubicBezTo>
                    <a:pt x="197" y="165"/>
                    <a:pt x="197" y="165"/>
                    <a:pt x="197" y="165"/>
                  </a:cubicBezTo>
                  <a:cubicBezTo>
                    <a:pt x="203" y="170"/>
                    <a:pt x="211" y="170"/>
                    <a:pt x="216" y="165"/>
                  </a:cubicBezTo>
                  <a:cubicBezTo>
                    <a:pt x="221" y="160"/>
                    <a:pt x="219" y="152"/>
                    <a:pt x="213" y="146"/>
                  </a:cubicBezTo>
                  <a:cubicBezTo>
                    <a:pt x="124" y="66"/>
                    <a:pt x="124" y="66"/>
                    <a:pt x="124" y="66"/>
                  </a:cubicBezTo>
                  <a:cubicBezTo>
                    <a:pt x="124" y="66"/>
                    <a:pt x="124" y="66"/>
                    <a:pt x="124" y="66"/>
                  </a:cubicBezTo>
                  <a:cubicBezTo>
                    <a:pt x="124" y="65"/>
                    <a:pt x="124" y="65"/>
                    <a:pt x="124" y="65"/>
                  </a:cubicBezTo>
                  <a:cubicBezTo>
                    <a:pt x="122" y="64"/>
                    <a:pt x="122" y="62"/>
                    <a:pt x="123" y="61"/>
                  </a:cubicBezTo>
                  <a:cubicBezTo>
                    <a:pt x="124" y="60"/>
                    <a:pt x="125" y="61"/>
                    <a:pt x="127" y="62"/>
                  </a:cubicBezTo>
                  <a:cubicBezTo>
                    <a:pt x="145" y="78"/>
                    <a:pt x="145" y="78"/>
                    <a:pt x="145" y="78"/>
                  </a:cubicBezTo>
                  <a:cubicBezTo>
                    <a:pt x="158" y="90"/>
                    <a:pt x="171" y="89"/>
                    <a:pt x="176" y="84"/>
                  </a:cubicBezTo>
                  <a:cubicBezTo>
                    <a:pt x="180" y="79"/>
                    <a:pt x="178" y="74"/>
                    <a:pt x="173" y="70"/>
                  </a:cubicBezTo>
                  <a:cubicBezTo>
                    <a:pt x="133" y="34"/>
                    <a:pt x="133" y="34"/>
                    <a:pt x="133" y="34"/>
                  </a:cubicBezTo>
                  <a:cubicBezTo>
                    <a:pt x="133" y="34"/>
                    <a:pt x="133" y="34"/>
                    <a:pt x="133" y="34"/>
                  </a:cubicBezTo>
                  <a:cubicBezTo>
                    <a:pt x="120" y="23"/>
                    <a:pt x="120" y="23"/>
                    <a:pt x="120" y="23"/>
                  </a:cubicBezTo>
                  <a:cubicBezTo>
                    <a:pt x="95" y="0"/>
                    <a:pt x="53" y="5"/>
                    <a:pt x="27" y="34"/>
                  </a:cubicBezTo>
                  <a:cubicBezTo>
                    <a:pt x="1" y="63"/>
                    <a:pt x="0" y="105"/>
                    <a:pt x="25" y="128"/>
                  </a:cubicBezTo>
                  <a:cubicBezTo>
                    <a:pt x="32" y="133"/>
                    <a:pt x="32" y="133"/>
                    <a:pt x="32" y="133"/>
                  </a:cubicBezTo>
                  <a:cubicBezTo>
                    <a:pt x="32" y="133"/>
                    <a:pt x="32" y="133"/>
                    <a:pt x="32" y="133"/>
                  </a:cubicBezTo>
                  <a:cubicBezTo>
                    <a:pt x="96" y="191"/>
                    <a:pt x="96" y="191"/>
                    <a:pt x="96" y="191"/>
                  </a:cubicBezTo>
                  <a:cubicBezTo>
                    <a:pt x="102" y="197"/>
                    <a:pt x="110" y="197"/>
                    <a:pt x="115" y="192"/>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2062" name="Freeform 20"/>
            <p:cNvSpPr>
              <a:spLocks/>
            </p:cNvSpPr>
            <p:nvPr/>
          </p:nvSpPr>
          <p:spPr bwMode="auto">
            <a:xfrm>
              <a:off x="1225" y="1606"/>
              <a:ext cx="471" cy="285"/>
            </a:xfrm>
            <a:custGeom>
              <a:avLst/>
              <a:gdLst>
                <a:gd name="T0" fmla="*/ 538527 w 235"/>
                <a:gd name="T1" fmla="*/ 101902 h 142"/>
                <a:gd name="T2" fmla="*/ 664294 w 235"/>
                <a:gd name="T3" fmla="*/ 213019 h 142"/>
                <a:gd name="T4" fmla="*/ 1020733 w 235"/>
                <a:gd name="T5" fmla="*/ 213019 h 142"/>
                <a:gd name="T6" fmla="*/ 1020733 w 235"/>
                <a:gd name="T7" fmla="*/ 213019 h 142"/>
                <a:gd name="T8" fmla="*/ 1029109 w 235"/>
                <a:gd name="T9" fmla="*/ 213019 h 142"/>
                <a:gd name="T10" fmla="*/ 1054316 w 235"/>
                <a:gd name="T11" fmla="*/ 230354 h 142"/>
                <a:gd name="T12" fmla="*/ 1029109 w 235"/>
                <a:gd name="T13" fmla="*/ 247272 h 142"/>
                <a:gd name="T14" fmla="*/ 285422 w 235"/>
                <a:gd name="T15" fmla="*/ 247272 h 142"/>
                <a:gd name="T16" fmla="*/ 159124 w 235"/>
                <a:gd name="T17" fmla="*/ 350947 h 142"/>
                <a:gd name="T18" fmla="*/ 277096 w 235"/>
                <a:gd name="T19" fmla="*/ 462330 h 142"/>
                <a:gd name="T20" fmla="*/ 681162 w 235"/>
                <a:gd name="T21" fmla="*/ 462330 h 142"/>
                <a:gd name="T22" fmla="*/ 681162 w 235"/>
                <a:gd name="T23" fmla="*/ 462330 h 142"/>
                <a:gd name="T24" fmla="*/ 916319 w 235"/>
                <a:gd name="T25" fmla="*/ 462330 h 142"/>
                <a:gd name="T26" fmla="*/ 941537 w 235"/>
                <a:gd name="T27" fmla="*/ 479266 h 142"/>
                <a:gd name="T28" fmla="*/ 916319 w 235"/>
                <a:gd name="T29" fmla="*/ 496285 h 142"/>
                <a:gd name="T30" fmla="*/ 681162 w 235"/>
                <a:gd name="T31" fmla="*/ 496285 h 142"/>
                <a:gd name="T32" fmla="*/ 681162 w 235"/>
                <a:gd name="T33" fmla="*/ 496285 h 142"/>
                <a:gd name="T34" fmla="*/ 125749 w 235"/>
                <a:gd name="T35" fmla="*/ 496285 h 142"/>
                <a:gd name="T36" fmla="*/ 0 w 235"/>
                <a:gd name="T37" fmla="*/ 598195 h 142"/>
                <a:gd name="T38" fmla="*/ 125749 w 235"/>
                <a:gd name="T39" fmla="*/ 712990 h 142"/>
                <a:gd name="T40" fmla="*/ 916319 w 235"/>
                <a:gd name="T41" fmla="*/ 712990 h 142"/>
                <a:gd name="T42" fmla="*/ 916319 w 235"/>
                <a:gd name="T43" fmla="*/ 712990 h 142"/>
                <a:gd name="T44" fmla="*/ 916319 w 235"/>
                <a:gd name="T45" fmla="*/ 712990 h 142"/>
                <a:gd name="T46" fmla="*/ 941537 w 235"/>
                <a:gd name="T47" fmla="*/ 729937 h 142"/>
                <a:gd name="T48" fmla="*/ 924888 w 235"/>
                <a:gd name="T49" fmla="*/ 746694 h 142"/>
                <a:gd name="T50" fmla="*/ 924888 w 235"/>
                <a:gd name="T51" fmla="*/ 756189 h 142"/>
                <a:gd name="T52" fmla="*/ 916319 w 235"/>
                <a:gd name="T53" fmla="*/ 756189 h 142"/>
                <a:gd name="T54" fmla="*/ 916319 w 235"/>
                <a:gd name="T55" fmla="*/ 756189 h 142"/>
                <a:gd name="T56" fmla="*/ 681162 w 235"/>
                <a:gd name="T57" fmla="*/ 756189 h 142"/>
                <a:gd name="T58" fmla="*/ 681162 w 235"/>
                <a:gd name="T59" fmla="*/ 746694 h 142"/>
                <a:gd name="T60" fmla="*/ 175805 w 235"/>
                <a:gd name="T61" fmla="*/ 746694 h 142"/>
                <a:gd name="T62" fmla="*/ 58348 w 235"/>
                <a:gd name="T63" fmla="*/ 858087 h 142"/>
                <a:gd name="T64" fmla="*/ 175805 w 235"/>
                <a:gd name="T65" fmla="*/ 961907 h 142"/>
                <a:gd name="T66" fmla="*/ 1188361 w 235"/>
                <a:gd name="T67" fmla="*/ 970280 h 142"/>
                <a:gd name="T68" fmla="*/ 1188361 w 235"/>
                <a:gd name="T69" fmla="*/ 970280 h 142"/>
                <a:gd name="T70" fmla="*/ 1196809 w 235"/>
                <a:gd name="T71" fmla="*/ 970280 h 142"/>
                <a:gd name="T72" fmla="*/ 1221750 w 235"/>
                <a:gd name="T73" fmla="*/ 987583 h 142"/>
                <a:gd name="T74" fmla="*/ 1196809 w 235"/>
                <a:gd name="T75" fmla="*/ 1004505 h 142"/>
                <a:gd name="T76" fmla="*/ 983220 w 235"/>
                <a:gd name="T77" fmla="*/ 1004505 h 142"/>
                <a:gd name="T78" fmla="*/ 765603 w 235"/>
                <a:gd name="T79" fmla="*/ 1141453 h 142"/>
                <a:gd name="T80" fmla="*/ 857448 w 235"/>
                <a:gd name="T81" fmla="*/ 1217526 h 142"/>
                <a:gd name="T82" fmla="*/ 1314637 w 235"/>
                <a:gd name="T83" fmla="*/ 1217526 h 142"/>
                <a:gd name="T84" fmla="*/ 1314637 w 235"/>
                <a:gd name="T85" fmla="*/ 1217526 h 142"/>
                <a:gd name="T86" fmla="*/ 1457198 w 235"/>
                <a:gd name="T87" fmla="*/ 1217526 h 142"/>
                <a:gd name="T88" fmla="*/ 1978930 w 235"/>
                <a:gd name="T89" fmla="*/ 610831 h 142"/>
                <a:gd name="T90" fmla="*/ 1457198 w 235"/>
                <a:gd name="T91" fmla="*/ 0 h 142"/>
                <a:gd name="T92" fmla="*/ 1390286 w 235"/>
                <a:gd name="T93" fmla="*/ 0 h 142"/>
                <a:gd name="T94" fmla="*/ 1390286 w 235"/>
                <a:gd name="T95" fmla="*/ 0 h 142"/>
                <a:gd name="T96" fmla="*/ 664294 w 235"/>
                <a:gd name="T97" fmla="*/ 0 h 142"/>
                <a:gd name="T98" fmla="*/ 538527 w 235"/>
                <a:gd name="T99" fmla="*/ 101902 h 142"/>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235"/>
                <a:gd name="T151" fmla="*/ 0 h 142"/>
                <a:gd name="T152" fmla="*/ 235 w 235"/>
                <a:gd name="T153" fmla="*/ 142 h 142"/>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235" h="142">
                  <a:moveTo>
                    <a:pt x="64" y="12"/>
                  </a:moveTo>
                  <a:cubicBezTo>
                    <a:pt x="64" y="19"/>
                    <a:pt x="70" y="25"/>
                    <a:pt x="79" y="25"/>
                  </a:cubicBezTo>
                  <a:cubicBezTo>
                    <a:pt x="121" y="25"/>
                    <a:pt x="121" y="25"/>
                    <a:pt x="121" y="25"/>
                  </a:cubicBezTo>
                  <a:cubicBezTo>
                    <a:pt x="121" y="25"/>
                    <a:pt x="121" y="25"/>
                    <a:pt x="121" y="25"/>
                  </a:cubicBezTo>
                  <a:cubicBezTo>
                    <a:pt x="122" y="25"/>
                    <a:pt x="122" y="25"/>
                    <a:pt x="122" y="25"/>
                  </a:cubicBezTo>
                  <a:cubicBezTo>
                    <a:pt x="124" y="25"/>
                    <a:pt x="125" y="26"/>
                    <a:pt x="125" y="27"/>
                  </a:cubicBezTo>
                  <a:cubicBezTo>
                    <a:pt x="125" y="28"/>
                    <a:pt x="124" y="29"/>
                    <a:pt x="122" y="29"/>
                  </a:cubicBezTo>
                  <a:cubicBezTo>
                    <a:pt x="34" y="29"/>
                    <a:pt x="34" y="29"/>
                    <a:pt x="34" y="29"/>
                  </a:cubicBezTo>
                  <a:cubicBezTo>
                    <a:pt x="25" y="29"/>
                    <a:pt x="19" y="35"/>
                    <a:pt x="19" y="41"/>
                  </a:cubicBezTo>
                  <a:cubicBezTo>
                    <a:pt x="19" y="48"/>
                    <a:pt x="25" y="54"/>
                    <a:pt x="33" y="54"/>
                  </a:cubicBezTo>
                  <a:cubicBezTo>
                    <a:pt x="81" y="54"/>
                    <a:pt x="81" y="54"/>
                    <a:pt x="81" y="54"/>
                  </a:cubicBezTo>
                  <a:cubicBezTo>
                    <a:pt x="81" y="54"/>
                    <a:pt x="81" y="54"/>
                    <a:pt x="81" y="54"/>
                  </a:cubicBezTo>
                  <a:cubicBezTo>
                    <a:pt x="109" y="54"/>
                    <a:pt x="109" y="54"/>
                    <a:pt x="109" y="54"/>
                  </a:cubicBezTo>
                  <a:cubicBezTo>
                    <a:pt x="111" y="54"/>
                    <a:pt x="112" y="55"/>
                    <a:pt x="112" y="56"/>
                  </a:cubicBezTo>
                  <a:cubicBezTo>
                    <a:pt x="112" y="57"/>
                    <a:pt x="111" y="58"/>
                    <a:pt x="109" y="58"/>
                  </a:cubicBezTo>
                  <a:cubicBezTo>
                    <a:pt x="81" y="58"/>
                    <a:pt x="81" y="58"/>
                    <a:pt x="81" y="58"/>
                  </a:cubicBezTo>
                  <a:cubicBezTo>
                    <a:pt x="81" y="58"/>
                    <a:pt x="81" y="58"/>
                    <a:pt x="81" y="58"/>
                  </a:cubicBezTo>
                  <a:cubicBezTo>
                    <a:pt x="15" y="58"/>
                    <a:pt x="15" y="58"/>
                    <a:pt x="15" y="58"/>
                  </a:cubicBezTo>
                  <a:cubicBezTo>
                    <a:pt x="6" y="58"/>
                    <a:pt x="0" y="63"/>
                    <a:pt x="0" y="70"/>
                  </a:cubicBezTo>
                  <a:cubicBezTo>
                    <a:pt x="0" y="77"/>
                    <a:pt x="6" y="83"/>
                    <a:pt x="15" y="83"/>
                  </a:cubicBezTo>
                  <a:cubicBezTo>
                    <a:pt x="109" y="83"/>
                    <a:pt x="109" y="83"/>
                    <a:pt x="109" y="83"/>
                  </a:cubicBezTo>
                  <a:cubicBezTo>
                    <a:pt x="109" y="83"/>
                    <a:pt x="109" y="83"/>
                    <a:pt x="109" y="83"/>
                  </a:cubicBezTo>
                  <a:cubicBezTo>
                    <a:pt x="109" y="83"/>
                    <a:pt x="109" y="83"/>
                    <a:pt x="109" y="83"/>
                  </a:cubicBezTo>
                  <a:cubicBezTo>
                    <a:pt x="111" y="83"/>
                    <a:pt x="112" y="84"/>
                    <a:pt x="112" y="85"/>
                  </a:cubicBezTo>
                  <a:cubicBezTo>
                    <a:pt x="112" y="86"/>
                    <a:pt x="111" y="87"/>
                    <a:pt x="110" y="87"/>
                  </a:cubicBezTo>
                  <a:cubicBezTo>
                    <a:pt x="110" y="87"/>
                    <a:pt x="110" y="87"/>
                    <a:pt x="110" y="88"/>
                  </a:cubicBezTo>
                  <a:cubicBezTo>
                    <a:pt x="109" y="88"/>
                    <a:pt x="109" y="88"/>
                    <a:pt x="109" y="88"/>
                  </a:cubicBezTo>
                  <a:cubicBezTo>
                    <a:pt x="109" y="88"/>
                    <a:pt x="109" y="88"/>
                    <a:pt x="109" y="88"/>
                  </a:cubicBezTo>
                  <a:cubicBezTo>
                    <a:pt x="81" y="88"/>
                    <a:pt x="81" y="88"/>
                    <a:pt x="81" y="88"/>
                  </a:cubicBezTo>
                  <a:cubicBezTo>
                    <a:pt x="81" y="88"/>
                    <a:pt x="81" y="87"/>
                    <a:pt x="81" y="87"/>
                  </a:cubicBezTo>
                  <a:cubicBezTo>
                    <a:pt x="21" y="87"/>
                    <a:pt x="21" y="87"/>
                    <a:pt x="21" y="87"/>
                  </a:cubicBezTo>
                  <a:cubicBezTo>
                    <a:pt x="13" y="87"/>
                    <a:pt x="7" y="93"/>
                    <a:pt x="7" y="100"/>
                  </a:cubicBezTo>
                  <a:cubicBezTo>
                    <a:pt x="7" y="106"/>
                    <a:pt x="13" y="112"/>
                    <a:pt x="21" y="112"/>
                  </a:cubicBezTo>
                  <a:cubicBezTo>
                    <a:pt x="141" y="113"/>
                    <a:pt x="141" y="113"/>
                    <a:pt x="141" y="113"/>
                  </a:cubicBezTo>
                  <a:cubicBezTo>
                    <a:pt x="141" y="113"/>
                    <a:pt x="141" y="113"/>
                    <a:pt x="141" y="113"/>
                  </a:cubicBezTo>
                  <a:cubicBezTo>
                    <a:pt x="142" y="113"/>
                    <a:pt x="142" y="113"/>
                    <a:pt x="142" y="113"/>
                  </a:cubicBezTo>
                  <a:cubicBezTo>
                    <a:pt x="144" y="113"/>
                    <a:pt x="145" y="114"/>
                    <a:pt x="145" y="115"/>
                  </a:cubicBezTo>
                  <a:cubicBezTo>
                    <a:pt x="145" y="116"/>
                    <a:pt x="144" y="117"/>
                    <a:pt x="142" y="117"/>
                  </a:cubicBezTo>
                  <a:cubicBezTo>
                    <a:pt x="117" y="117"/>
                    <a:pt x="117" y="117"/>
                    <a:pt x="117" y="117"/>
                  </a:cubicBezTo>
                  <a:cubicBezTo>
                    <a:pt x="100" y="117"/>
                    <a:pt x="91" y="126"/>
                    <a:pt x="91" y="133"/>
                  </a:cubicBezTo>
                  <a:cubicBezTo>
                    <a:pt x="91" y="140"/>
                    <a:pt x="96" y="142"/>
                    <a:pt x="102" y="142"/>
                  </a:cubicBezTo>
                  <a:cubicBezTo>
                    <a:pt x="156" y="142"/>
                    <a:pt x="156" y="142"/>
                    <a:pt x="156" y="142"/>
                  </a:cubicBezTo>
                  <a:cubicBezTo>
                    <a:pt x="156" y="142"/>
                    <a:pt x="156" y="142"/>
                    <a:pt x="156" y="142"/>
                  </a:cubicBezTo>
                  <a:cubicBezTo>
                    <a:pt x="173" y="142"/>
                    <a:pt x="173" y="142"/>
                    <a:pt x="173" y="142"/>
                  </a:cubicBezTo>
                  <a:cubicBezTo>
                    <a:pt x="207" y="142"/>
                    <a:pt x="235" y="111"/>
                    <a:pt x="235" y="71"/>
                  </a:cubicBezTo>
                  <a:cubicBezTo>
                    <a:pt x="235" y="32"/>
                    <a:pt x="208" y="1"/>
                    <a:pt x="173" y="0"/>
                  </a:cubicBezTo>
                  <a:cubicBezTo>
                    <a:pt x="165" y="0"/>
                    <a:pt x="165" y="0"/>
                    <a:pt x="165" y="0"/>
                  </a:cubicBezTo>
                  <a:cubicBezTo>
                    <a:pt x="165" y="0"/>
                    <a:pt x="165" y="0"/>
                    <a:pt x="165" y="0"/>
                  </a:cubicBezTo>
                  <a:cubicBezTo>
                    <a:pt x="79" y="0"/>
                    <a:pt x="79" y="0"/>
                    <a:pt x="79" y="0"/>
                  </a:cubicBezTo>
                  <a:cubicBezTo>
                    <a:pt x="70" y="0"/>
                    <a:pt x="64" y="5"/>
                    <a:pt x="64" y="12"/>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2063" name="Freeform 21"/>
            <p:cNvSpPr>
              <a:spLocks/>
            </p:cNvSpPr>
            <p:nvPr/>
          </p:nvSpPr>
          <p:spPr bwMode="auto">
            <a:xfrm>
              <a:off x="4060" y="1606"/>
              <a:ext cx="471" cy="285"/>
            </a:xfrm>
            <a:custGeom>
              <a:avLst/>
              <a:gdLst>
                <a:gd name="T0" fmla="*/ 1440546 w 235"/>
                <a:gd name="T1" fmla="*/ 1115622 h 142"/>
                <a:gd name="T2" fmla="*/ 1314637 w 235"/>
                <a:gd name="T3" fmla="*/ 1004505 h 142"/>
                <a:gd name="T4" fmla="*/ 958257 w 235"/>
                <a:gd name="T5" fmla="*/ 1004505 h 142"/>
                <a:gd name="T6" fmla="*/ 958257 w 235"/>
                <a:gd name="T7" fmla="*/ 1004505 h 142"/>
                <a:gd name="T8" fmla="*/ 949949 w 235"/>
                <a:gd name="T9" fmla="*/ 1004505 h 142"/>
                <a:gd name="T10" fmla="*/ 924888 w 235"/>
                <a:gd name="T11" fmla="*/ 987583 h 142"/>
                <a:gd name="T12" fmla="*/ 949949 w 235"/>
                <a:gd name="T13" fmla="*/ 970280 h 142"/>
                <a:gd name="T14" fmla="*/ 1693588 w 235"/>
                <a:gd name="T15" fmla="*/ 970280 h 142"/>
                <a:gd name="T16" fmla="*/ 1819904 w 235"/>
                <a:gd name="T17" fmla="*/ 866771 h 142"/>
                <a:gd name="T18" fmla="*/ 1701964 w 235"/>
                <a:gd name="T19" fmla="*/ 756189 h 142"/>
                <a:gd name="T20" fmla="*/ 1298042 w 235"/>
                <a:gd name="T21" fmla="*/ 756189 h 142"/>
                <a:gd name="T22" fmla="*/ 1298042 w 235"/>
                <a:gd name="T23" fmla="*/ 756189 h 142"/>
                <a:gd name="T24" fmla="*/ 1062628 w 235"/>
                <a:gd name="T25" fmla="*/ 756189 h 142"/>
                <a:gd name="T26" fmla="*/ 1037393 w 235"/>
                <a:gd name="T27" fmla="*/ 738369 h 142"/>
                <a:gd name="T28" fmla="*/ 1062628 w 235"/>
                <a:gd name="T29" fmla="*/ 721429 h 142"/>
                <a:gd name="T30" fmla="*/ 1298042 w 235"/>
                <a:gd name="T31" fmla="*/ 721429 h 142"/>
                <a:gd name="T32" fmla="*/ 1298042 w 235"/>
                <a:gd name="T33" fmla="*/ 721429 h 142"/>
                <a:gd name="T34" fmla="*/ 1853712 w 235"/>
                <a:gd name="T35" fmla="*/ 721429 h 142"/>
                <a:gd name="T36" fmla="*/ 1978930 w 235"/>
                <a:gd name="T37" fmla="*/ 619335 h 142"/>
                <a:gd name="T38" fmla="*/ 1853712 w 235"/>
                <a:gd name="T39" fmla="*/ 504791 h 142"/>
                <a:gd name="T40" fmla="*/ 1062628 w 235"/>
                <a:gd name="T41" fmla="*/ 504791 h 142"/>
                <a:gd name="T42" fmla="*/ 1062628 w 235"/>
                <a:gd name="T43" fmla="*/ 504791 h 142"/>
                <a:gd name="T44" fmla="*/ 1062628 w 235"/>
                <a:gd name="T45" fmla="*/ 504791 h 142"/>
                <a:gd name="T46" fmla="*/ 1037393 w 235"/>
                <a:gd name="T47" fmla="*/ 487902 h 142"/>
                <a:gd name="T48" fmla="*/ 1054316 w 235"/>
                <a:gd name="T49" fmla="*/ 470826 h 142"/>
                <a:gd name="T50" fmla="*/ 1054316 w 235"/>
                <a:gd name="T51" fmla="*/ 462330 h 142"/>
                <a:gd name="T52" fmla="*/ 1062628 w 235"/>
                <a:gd name="T53" fmla="*/ 462330 h 142"/>
                <a:gd name="T54" fmla="*/ 1062628 w 235"/>
                <a:gd name="T55" fmla="*/ 462330 h 142"/>
                <a:gd name="T56" fmla="*/ 1298042 w 235"/>
                <a:gd name="T57" fmla="*/ 462330 h 142"/>
                <a:gd name="T58" fmla="*/ 1298042 w 235"/>
                <a:gd name="T59" fmla="*/ 462330 h 142"/>
                <a:gd name="T60" fmla="*/ 1803116 w 235"/>
                <a:gd name="T61" fmla="*/ 470826 h 142"/>
                <a:gd name="T62" fmla="*/ 1920592 w 235"/>
                <a:gd name="T63" fmla="*/ 359449 h 142"/>
                <a:gd name="T64" fmla="*/ 1803116 w 235"/>
                <a:gd name="T65" fmla="*/ 255715 h 142"/>
                <a:gd name="T66" fmla="*/ 790560 w 235"/>
                <a:gd name="T67" fmla="*/ 247272 h 142"/>
                <a:gd name="T68" fmla="*/ 790560 w 235"/>
                <a:gd name="T69" fmla="*/ 247272 h 142"/>
                <a:gd name="T70" fmla="*/ 782251 w 235"/>
                <a:gd name="T71" fmla="*/ 247272 h 142"/>
                <a:gd name="T72" fmla="*/ 757196 w 235"/>
                <a:gd name="T73" fmla="*/ 230354 h 142"/>
                <a:gd name="T74" fmla="*/ 782251 w 235"/>
                <a:gd name="T75" fmla="*/ 213019 h 142"/>
                <a:gd name="T76" fmla="*/ 995712 w 235"/>
                <a:gd name="T77" fmla="*/ 213019 h 142"/>
                <a:gd name="T78" fmla="*/ 1213470 w 235"/>
                <a:gd name="T79" fmla="*/ 76605 h 142"/>
                <a:gd name="T80" fmla="*/ 1121497 w 235"/>
                <a:gd name="T81" fmla="*/ 0 h 142"/>
                <a:gd name="T82" fmla="*/ 664294 w 235"/>
                <a:gd name="T83" fmla="*/ 0 h 142"/>
                <a:gd name="T84" fmla="*/ 664294 w 235"/>
                <a:gd name="T85" fmla="*/ 0 h 142"/>
                <a:gd name="T86" fmla="*/ 521878 w 235"/>
                <a:gd name="T87" fmla="*/ 0 h 142"/>
                <a:gd name="T88" fmla="*/ 0 w 235"/>
                <a:gd name="T89" fmla="*/ 610831 h 142"/>
                <a:gd name="T90" fmla="*/ 521878 w 235"/>
                <a:gd name="T91" fmla="*/ 1217526 h 142"/>
                <a:gd name="T92" fmla="*/ 588774 w 235"/>
                <a:gd name="T93" fmla="*/ 1217526 h 142"/>
                <a:gd name="T94" fmla="*/ 588774 w 235"/>
                <a:gd name="T95" fmla="*/ 1217526 h 142"/>
                <a:gd name="T96" fmla="*/ 1314637 w 235"/>
                <a:gd name="T97" fmla="*/ 1217526 h 142"/>
                <a:gd name="T98" fmla="*/ 1440546 w 235"/>
                <a:gd name="T99" fmla="*/ 1115622 h 142"/>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235"/>
                <a:gd name="T151" fmla="*/ 0 h 142"/>
                <a:gd name="T152" fmla="*/ 235 w 235"/>
                <a:gd name="T153" fmla="*/ 142 h 142"/>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235" h="142">
                  <a:moveTo>
                    <a:pt x="171" y="130"/>
                  </a:moveTo>
                  <a:cubicBezTo>
                    <a:pt x="171" y="123"/>
                    <a:pt x="165" y="117"/>
                    <a:pt x="156" y="117"/>
                  </a:cubicBezTo>
                  <a:cubicBezTo>
                    <a:pt x="114" y="117"/>
                    <a:pt x="114" y="117"/>
                    <a:pt x="114" y="117"/>
                  </a:cubicBezTo>
                  <a:cubicBezTo>
                    <a:pt x="114" y="117"/>
                    <a:pt x="114" y="117"/>
                    <a:pt x="114" y="117"/>
                  </a:cubicBezTo>
                  <a:cubicBezTo>
                    <a:pt x="113" y="117"/>
                    <a:pt x="113" y="117"/>
                    <a:pt x="113" y="117"/>
                  </a:cubicBezTo>
                  <a:cubicBezTo>
                    <a:pt x="111" y="117"/>
                    <a:pt x="110" y="116"/>
                    <a:pt x="110" y="115"/>
                  </a:cubicBezTo>
                  <a:cubicBezTo>
                    <a:pt x="110" y="114"/>
                    <a:pt x="111" y="113"/>
                    <a:pt x="113" y="113"/>
                  </a:cubicBezTo>
                  <a:cubicBezTo>
                    <a:pt x="201" y="113"/>
                    <a:pt x="201" y="113"/>
                    <a:pt x="201" y="113"/>
                  </a:cubicBezTo>
                  <a:cubicBezTo>
                    <a:pt x="210" y="113"/>
                    <a:pt x="216" y="107"/>
                    <a:pt x="216" y="101"/>
                  </a:cubicBezTo>
                  <a:cubicBezTo>
                    <a:pt x="216" y="94"/>
                    <a:pt x="210" y="88"/>
                    <a:pt x="202" y="88"/>
                  </a:cubicBezTo>
                  <a:cubicBezTo>
                    <a:pt x="154" y="88"/>
                    <a:pt x="154" y="88"/>
                    <a:pt x="154" y="88"/>
                  </a:cubicBezTo>
                  <a:cubicBezTo>
                    <a:pt x="154" y="88"/>
                    <a:pt x="154" y="88"/>
                    <a:pt x="154" y="88"/>
                  </a:cubicBezTo>
                  <a:cubicBezTo>
                    <a:pt x="126" y="88"/>
                    <a:pt x="126" y="88"/>
                    <a:pt x="126" y="88"/>
                  </a:cubicBezTo>
                  <a:cubicBezTo>
                    <a:pt x="124" y="88"/>
                    <a:pt x="123" y="87"/>
                    <a:pt x="123" y="86"/>
                  </a:cubicBezTo>
                  <a:cubicBezTo>
                    <a:pt x="123" y="85"/>
                    <a:pt x="124" y="84"/>
                    <a:pt x="126" y="84"/>
                  </a:cubicBezTo>
                  <a:cubicBezTo>
                    <a:pt x="154" y="84"/>
                    <a:pt x="154" y="84"/>
                    <a:pt x="154" y="84"/>
                  </a:cubicBezTo>
                  <a:cubicBezTo>
                    <a:pt x="154" y="84"/>
                    <a:pt x="154" y="84"/>
                    <a:pt x="154" y="84"/>
                  </a:cubicBezTo>
                  <a:cubicBezTo>
                    <a:pt x="220" y="84"/>
                    <a:pt x="220" y="84"/>
                    <a:pt x="220" y="84"/>
                  </a:cubicBezTo>
                  <a:cubicBezTo>
                    <a:pt x="229" y="84"/>
                    <a:pt x="235" y="78"/>
                    <a:pt x="235" y="72"/>
                  </a:cubicBezTo>
                  <a:cubicBezTo>
                    <a:pt x="235" y="65"/>
                    <a:pt x="229" y="59"/>
                    <a:pt x="220" y="59"/>
                  </a:cubicBezTo>
                  <a:cubicBezTo>
                    <a:pt x="126" y="59"/>
                    <a:pt x="126" y="59"/>
                    <a:pt x="126" y="59"/>
                  </a:cubicBezTo>
                  <a:cubicBezTo>
                    <a:pt x="126" y="59"/>
                    <a:pt x="126" y="59"/>
                    <a:pt x="126" y="59"/>
                  </a:cubicBezTo>
                  <a:cubicBezTo>
                    <a:pt x="126" y="59"/>
                    <a:pt x="126" y="59"/>
                    <a:pt x="126" y="59"/>
                  </a:cubicBezTo>
                  <a:cubicBezTo>
                    <a:pt x="124" y="59"/>
                    <a:pt x="123" y="58"/>
                    <a:pt x="123" y="57"/>
                  </a:cubicBezTo>
                  <a:cubicBezTo>
                    <a:pt x="123" y="56"/>
                    <a:pt x="124" y="55"/>
                    <a:pt x="125" y="55"/>
                  </a:cubicBezTo>
                  <a:cubicBezTo>
                    <a:pt x="125" y="55"/>
                    <a:pt x="125" y="54"/>
                    <a:pt x="125" y="54"/>
                  </a:cubicBezTo>
                  <a:cubicBezTo>
                    <a:pt x="126" y="54"/>
                    <a:pt x="126" y="54"/>
                    <a:pt x="126" y="54"/>
                  </a:cubicBezTo>
                  <a:cubicBezTo>
                    <a:pt x="126" y="54"/>
                    <a:pt x="126" y="54"/>
                    <a:pt x="126" y="54"/>
                  </a:cubicBezTo>
                  <a:cubicBezTo>
                    <a:pt x="154" y="54"/>
                    <a:pt x="154" y="54"/>
                    <a:pt x="154" y="54"/>
                  </a:cubicBezTo>
                  <a:cubicBezTo>
                    <a:pt x="154" y="54"/>
                    <a:pt x="154" y="54"/>
                    <a:pt x="154" y="54"/>
                  </a:cubicBezTo>
                  <a:cubicBezTo>
                    <a:pt x="214" y="55"/>
                    <a:pt x="214" y="55"/>
                    <a:pt x="214" y="55"/>
                  </a:cubicBezTo>
                  <a:cubicBezTo>
                    <a:pt x="222" y="55"/>
                    <a:pt x="228" y="49"/>
                    <a:pt x="228" y="42"/>
                  </a:cubicBezTo>
                  <a:cubicBezTo>
                    <a:pt x="228" y="35"/>
                    <a:pt x="222" y="30"/>
                    <a:pt x="214" y="30"/>
                  </a:cubicBezTo>
                  <a:cubicBezTo>
                    <a:pt x="94" y="29"/>
                    <a:pt x="94" y="29"/>
                    <a:pt x="94" y="29"/>
                  </a:cubicBezTo>
                  <a:cubicBezTo>
                    <a:pt x="94" y="29"/>
                    <a:pt x="94" y="29"/>
                    <a:pt x="94" y="29"/>
                  </a:cubicBezTo>
                  <a:cubicBezTo>
                    <a:pt x="93" y="29"/>
                    <a:pt x="93" y="29"/>
                    <a:pt x="93" y="29"/>
                  </a:cubicBezTo>
                  <a:cubicBezTo>
                    <a:pt x="91" y="29"/>
                    <a:pt x="90" y="28"/>
                    <a:pt x="90" y="27"/>
                  </a:cubicBezTo>
                  <a:cubicBezTo>
                    <a:pt x="90" y="26"/>
                    <a:pt x="91" y="25"/>
                    <a:pt x="93" y="25"/>
                  </a:cubicBezTo>
                  <a:cubicBezTo>
                    <a:pt x="118" y="25"/>
                    <a:pt x="118" y="25"/>
                    <a:pt x="118" y="25"/>
                  </a:cubicBezTo>
                  <a:cubicBezTo>
                    <a:pt x="135" y="25"/>
                    <a:pt x="144" y="16"/>
                    <a:pt x="144" y="9"/>
                  </a:cubicBezTo>
                  <a:cubicBezTo>
                    <a:pt x="144" y="2"/>
                    <a:pt x="139" y="0"/>
                    <a:pt x="133" y="0"/>
                  </a:cubicBezTo>
                  <a:cubicBezTo>
                    <a:pt x="79" y="0"/>
                    <a:pt x="79" y="0"/>
                    <a:pt x="79" y="0"/>
                  </a:cubicBezTo>
                  <a:cubicBezTo>
                    <a:pt x="79" y="0"/>
                    <a:pt x="79" y="0"/>
                    <a:pt x="79" y="0"/>
                  </a:cubicBezTo>
                  <a:cubicBezTo>
                    <a:pt x="62" y="0"/>
                    <a:pt x="62" y="0"/>
                    <a:pt x="62" y="0"/>
                  </a:cubicBezTo>
                  <a:cubicBezTo>
                    <a:pt x="28" y="0"/>
                    <a:pt x="0" y="31"/>
                    <a:pt x="0" y="71"/>
                  </a:cubicBezTo>
                  <a:cubicBezTo>
                    <a:pt x="0" y="110"/>
                    <a:pt x="27" y="141"/>
                    <a:pt x="62" y="142"/>
                  </a:cubicBezTo>
                  <a:cubicBezTo>
                    <a:pt x="70" y="142"/>
                    <a:pt x="70" y="142"/>
                    <a:pt x="70" y="142"/>
                  </a:cubicBezTo>
                  <a:cubicBezTo>
                    <a:pt x="70" y="142"/>
                    <a:pt x="70" y="142"/>
                    <a:pt x="70" y="142"/>
                  </a:cubicBezTo>
                  <a:cubicBezTo>
                    <a:pt x="156" y="142"/>
                    <a:pt x="156" y="142"/>
                    <a:pt x="156" y="142"/>
                  </a:cubicBezTo>
                  <a:cubicBezTo>
                    <a:pt x="165" y="142"/>
                    <a:pt x="171" y="136"/>
                    <a:pt x="171" y="130"/>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2064" name="Freeform 22"/>
            <p:cNvSpPr>
              <a:spLocks/>
            </p:cNvSpPr>
            <p:nvPr/>
          </p:nvSpPr>
          <p:spPr bwMode="auto">
            <a:xfrm>
              <a:off x="1672" y="2512"/>
              <a:ext cx="453" cy="392"/>
            </a:xfrm>
            <a:custGeom>
              <a:avLst/>
              <a:gdLst>
                <a:gd name="T0" fmla="*/ 234510 w 226"/>
                <a:gd name="T1" fmla="*/ 688128 h 196"/>
                <a:gd name="T2" fmla="*/ 394769 w 226"/>
                <a:gd name="T3" fmla="*/ 712704 h 196"/>
                <a:gd name="T4" fmla="*/ 698368 w 226"/>
                <a:gd name="T5" fmla="*/ 540672 h 196"/>
                <a:gd name="T6" fmla="*/ 698368 w 226"/>
                <a:gd name="T7" fmla="*/ 540672 h 196"/>
                <a:gd name="T8" fmla="*/ 715995 w 226"/>
                <a:gd name="T9" fmla="*/ 532480 h 196"/>
                <a:gd name="T10" fmla="*/ 741096 w 226"/>
                <a:gd name="T11" fmla="*/ 532480 h 196"/>
                <a:gd name="T12" fmla="*/ 732659 w 226"/>
                <a:gd name="T13" fmla="*/ 565248 h 196"/>
                <a:gd name="T14" fmla="*/ 92025 w 226"/>
                <a:gd name="T15" fmla="*/ 933888 h 196"/>
                <a:gd name="T16" fmla="*/ 41708 w 226"/>
                <a:gd name="T17" fmla="*/ 1081344 h 196"/>
                <a:gd name="T18" fmla="*/ 201132 w 226"/>
                <a:gd name="T19" fmla="*/ 1105920 h 196"/>
                <a:gd name="T20" fmla="*/ 547426 w 226"/>
                <a:gd name="T21" fmla="*/ 909312 h 196"/>
                <a:gd name="T22" fmla="*/ 547426 w 226"/>
                <a:gd name="T23" fmla="*/ 909312 h 196"/>
                <a:gd name="T24" fmla="*/ 749440 w 226"/>
                <a:gd name="T25" fmla="*/ 786432 h 196"/>
                <a:gd name="T26" fmla="*/ 774624 w 226"/>
                <a:gd name="T27" fmla="*/ 794624 h 196"/>
                <a:gd name="T28" fmla="*/ 766055 w 226"/>
                <a:gd name="T29" fmla="*/ 819200 h 196"/>
                <a:gd name="T30" fmla="*/ 564151 w 226"/>
                <a:gd name="T31" fmla="*/ 933888 h 196"/>
                <a:gd name="T32" fmla="*/ 564151 w 226"/>
                <a:gd name="T33" fmla="*/ 933888 h 196"/>
                <a:gd name="T34" fmla="*/ 83601 w 226"/>
                <a:gd name="T35" fmla="*/ 1212416 h 196"/>
                <a:gd name="T36" fmla="*/ 24975 w 226"/>
                <a:gd name="T37" fmla="*/ 1368064 h 196"/>
                <a:gd name="T38" fmla="*/ 192802 w 226"/>
                <a:gd name="T39" fmla="*/ 1392640 h 196"/>
                <a:gd name="T40" fmla="*/ 875288 w 226"/>
                <a:gd name="T41" fmla="*/ 991232 h 196"/>
                <a:gd name="T42" fmla="*/ 875288 w 226"/>
                <a:gd name="T43" fmla="*/ 991232 h 196"/>
                <a:gd name="T44" fmla="*/ 875288 w 226"/>
                <a:gd name="T45" fmla="*/ 991232 h 196"/>
                <a:gd name="T46" fmla="*/ 900488 w 226"/>
                <a:gd name="T47" fmla="*/ 999424 h 196"/>
                <a:gd name="T48" fmla="*/ 900488 w 226"/>
                <a:gd name="T49" fmla="*/ 1015808 h 196"/>
                <a:gd name="T50" fmla="*/ 900488 w 226"/>
                <a:gd name="T51" fmla="*/ 1015808 h 196"/>
                <a:gd name="T52" fmla="*/ 892143 w 226"/>
                <a:gd name="T53" fmla="*/ 1024000 h 196"/>
                <a:gd name="T54" fmla="*/ 892143 w 226"/>
                <a:gd name="T55" fmla="*/ 1024000 h 196"/>
                <a:gd name="T56" fmla="*/ 689975 w 226"/>
                <a:gd name="T57" fmla="*/ 1138688 h 196"/>
                <a:gd name="T58" fmla="*/ 689975 w 226"/>
                <a:gd name="T59" fmla="*/ 1138688 h 196"/>
                <a:gd name="T60" fmla="*/ 260529 w 226"/>
                <a:gd name="T61" fmla="*/ 1392640 h 196"/>
                <a:gd name="T62" fmla="*/ 201132 w 226"/>
                <a:gd name="T63" fmla="*/ 1540096 h 196"/>
                <a:gd name="T64" fmla="*/ 361374 w 226"/>
                <a:gd name="T65" fmla="*/ 1564672 h 196"/>
                <a:gd name="T66" fmla="*/ 1231966 w 226"/>
                <a:gd name="T67" fmla="*/ 1064960 h 196"/>
                <a:gd name="T68" fmla="*/ 1240551 w 226"/>
                <a:gd name="T69" fmla="*/ 1064960 h 196"/>
                <a:gd name="T70" fmla="*/ 1240551 w 226"/>
                <a:gd name="T71" fmla="*/ 1056768 h 196"/>
                <a:gd name="T72" fmla="*/ 1273930 w 226"/>
                <a:gd name="T73" fmla="*/ 1064960 h 196"/>
                <a:gd name="T74" fmla="*/ 1257213 w 226"/>
                <a:gd name="T75" fmla="*/ 1089536 h 196"/>
                <a:gd name="T76" fmla="*/ 1080549 w 226"/>
                <a:gd name="T77" fmla="*/ 1196032 h 196"/>
                <a:gd name="T78" fmla="*/ 963036 w 226"/>
                <a:gd name="T79" fmla="*/ 1425408 h 196"/>
                <a:gd name="T80" fmla="*/ 1080549 w 226"/>
                <a:gd name="T81" fmla="*/ 1433600 h 196"/>
                <a:gd name="T82" fmla="*/ 1468560 w 226"/>
                <a:gd name="T83" fmla="*/ 1204224 h 196"/>
                <a:gd name="T84" fmla="*/ 1468560 w 226"/>
                <a:gd name="T85" fmla="*/ 1204224 h 196"/>
                <a:gd name="T86" fmla="*/ 1594640 w 226"/>
                <a:gd name="T87" fmla="*/ 1138688 h 196"/>
                <a:gd name="T88" fmla="*/ 1737788 w 226"/>
                <a:gd name="T89" fmla="*/ 376832 h 196"/>
                <a:gd name="T90" fmla="*/ 979761 w 226"/>
                <a:gd name="T91" fmla="*/ 139264 h 196"/>
                <a:gd name="T92" fmla="*/ 917237 w 226"/>
                <a:gd name="T93" fmla="*/ 180224 h 196"/>
                <a:gd name="T94" fmla="*/ 917237 w 226"/>
                <a:gd name="T95" fmla="*/ 180224 h 196"/>
                <a:gd name="T96" fmla="*/ 293917 w 226"/>
                <a:gd name="T97" fmla="*/ 540672 h 196"/>
                <a:gd name="T98" fmla="*/ 234510 w 226"/>
                <a:gd name="T99" fmla="*/ 688128 h 19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226"/>
                <a:gd name="T151" fmla="*/ 0 h 196"/>
                <a:gd name="T152" fmla="*/ 226 w 226"/>
                <a:gd name="T153" fmla="*/ 196 h 19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226" h="196">
                  <a:moveTo>
                    <a:pt x="28" y="84"/>
                  </a:moveTo>
                  <a:cubicBezTo>
                    <a:pt x="32" y="90"/>
                    <a:pt x="40" y="91"/>
                    <a:pt x="47" y="87"/>
                  </a:cubicBezTo>
                  <a:cubicBezTo>
                    <a:pt x="83" y="66"/>
                    <a:pt x="83" y="66"/>
                    <a:pt x="83" y="66"/>
                  </a:cubicBezTo>
                  <a:cubicBezTo>
                    <a:pt x="83" y="66"/>
                    <a:pt x="83" y="66"/>
                    <a:pt x="83" y="66"/>
                  </a:cubicBezTo>
                  <a:cubicBezTo>
                    <a:pt x="85" y="65"/>
                    <a:pt x="85" y="65"/>
                    <a:pt x="85" y="65"/>
                  </a:cubicBezTo>
                  <a:cubicBezTo>
                    <a:pt x="86" y="64"/>
                    <a:pt x="88" y="64"/>
                    <a:pt x="88" y="65"/>
                  </a:cubicBezTo>
                  <a:cubicBezTo>
                    <a:pt x="89" y="66"/>
                    <a:pt x="88" y="68"/>
                    <a:pt x="87" y="69"/>
                  </a:cubicBezTo>
                  <a:cubicBezTo>
                    <a:pt x="11" y="114"/>
                    <a:pt x="11" y="114"/>
                    <a:pt x="11" y="114"/>
                  </a:cubicBezTo>
                  <a:cubicBezTo>
                    <a:pt x="4" y="118"/>
                    <a:pt x="1" y="126"/>
                    <a:pt x="5" y="132"/>
                  </a:cubicBezTo>
                  <a:cubicBezTo>
                    <a:pt x="8" y="138"/>
                    <a:pt x="17" y="140"/>
                    <a:pt x="24" y="135"/>
                  </a:cubicBezTo>
                  <a:cubicBezTo>
                    <a:pt x="65" y="111"/>
                    <a:pt x="65" y="111"/>
                    <a:pt x="65" y="111"/>
                  </a:cubicBezTo>
                  <a:cubicBezTo>
                    <a:pt x="65" y="111"/>
                    <a:pt x="65" y="111"/>
                    <a:pt x="65" y="111"/>
                  </a:cubicBezTo>
                  <a:cubicBezTo>
                    <a:pt x="89" y="96"/>
                    <a:pt x="89" y="96"/>
                    <a:pt x="89" y="96"/>
                  </a:cubicBezTo>
                  <a:cubicBezTo>
                    <a:pt x="90" y="96"/>
                    <a:pt x="92" y="96"/>
                    <a:pt x="92" y="97"/>
                  </a:cubicBezTo>
                  <a:cubicBezTo>
                    <a:pt x="93" y="98"/>
                    <a:pt x="92" y="99"/>
                    <a:pt x="91" y="100"/>
                  </a:cubicBezTo>
                  <a:cubicBezTo>
                    <a:pt x="67" y="114"/>
                    <a:pt x="67" y="114"/>
                    <a:pt x="67" y="114"/>
                  </a:cubicBezTo>
                  <a:cubicBezTo>
                    <a:pt x="67" y="114"/>
                    <a:pt x="67" y="114"/>
                    <a:pt x="67" y="114"/>
                  </a:cubicBezTo>
                  <a:cubicBezTo>
                    <a:pt x="10" y="148"/>
                    <a:pt x="10" y="148"/>
                    <a:pt x="10" y="148"/>
                  </a:cubicBezTo>
                  <a:cubicBezTo>
                    <a:pt x="2" y="153"/>
                    <a:pt x="0" y="161"/>
                    <a:pt x="3" y="167"/>
                  </a:cubicBezTo>
                  <a:cubicBezTo>
                    <a:pt x="7" y="173"/>
                    <a:pt x="16" y="174"/>
                    <a:pt x="23" y="170"/>
                  </a:cubicBezTo>
                  <a:cubicBezTo>
                    <a:pt x="104" y="121"/>
                    <a:pt x="104" y="121"/>
                    <a:pt x="104" y="121"/>
                  </a:cubicBezTo>
                  <a:cubicBezTo>
                    <a:pt x="104" y="121"/>
                    <a:pt x="104" y="121"/>
                    <a:pt x="104" y="121"/>
                  </a:cubicBezTo>
                  <a:cubicBezTo>
                    <a:pt x="104" y="121"/>
                    <a:pt x="104" y="121"/>
                    <a:pt x="104" y="121"/>
                  </a:cubicBezTo>
                  <a:cubicBezTo>
                    <a:pt x="105" y="121"/>
                    <a:pt x="107" y="121"/>
                    <a:pt x="107" y="122"/>
                  </a:cubicBezTo>
                  <a:cubicBezTo>
                    <a:pt x="108" y="122"/>
                    <a:pt x="107" y="123"/>
                    <a:pt x="107" y="124"/>
                  </a:cubicBezTo>
                  <a:cubicBezTo>
                    <a:pt x="107" y="124"/>
                    <a:pt x="107" y="124"/>
                    <a:pt x="107" y="124"/>
                  </a:cubicBezTo>
                  <a:cubicBezTo>
                    <a:pt x="106" y="125"/>
                    <a:pt x="106" y="125"/>
                    <a:pt x="106" y="125"/>
                  </a:cubicBezTo>
                  <a:cubicBezTo>
                    <a:pt x="106" y="125"/>
                    <a:pt x="106" y="125"/>
                    <a:pt x="106" y="125"/>
                  </a:cubicBezTo>
                  <a:cubicBezTo>
                    <a:pt x="82" y="139"/>
                    <a:pt x="82" y="139"/>
                    <a:pt x="82" y="139"/>
                  </a:cubicBezTo>
                  <a:cubicBezTo>
                    <a:pt x="82" y="139"/>
                    <a:pt x="82" y="139"/>
                    <a:pt x="82" y="139"/>
                  </a:cubicBezTo>
                  <a:cubicBezTo>
                    <a:pt x="31" y="170"/>
                    <a:pt x="31" y="170"/>
                    <a:pt x="31" y="170"/>
                  </a:cubicBezTo>
                  <a:cubicBezTo>
                    <a:pt x="23" y="175"/>
                    <a:pt x="21" y="182"/>
                    <a:pt x="24" y="188"/>
                  </a:cubicBezTo>
                  <a:cubicBezTo>
                    <a:pt x="28" y="194"/>
                    <a:pt x="36" y="196"/>
                    <a:pt x="43" y="191"/>
                  </a:cubicBezTo>
                  <a:cubicBezTo>
                    <a:pt x="146" y="130"/>
                    <a:pt x="146" y="130"/>
                    <a:pt x="146" y="130"/>
                  </a:cubicBezTo>
                  <a:cubicBezTo>
                    <a:pt x="147" y="130"/>
                    <a:pt x="147" y="130"/>
                    <a:pt x="147" y="130"/>
                  </a:cubicBezTo>
                  <a:cubicBezTo>
                    <a:pt x="147" y="129"/>
                    <a:pt x="147" y="129"/>
                    <a:pt x="147" y="129"/>
                  </a:cubicBezTo>
                  <a:cubicBezTo>
                    <a:pt x="149" y="129"/>
                    <a:pt x="150" y="129"/>
                    <a:pt x="151" y="130"/>
                  </a:cubicBezTo>
                  <a:cubicBezTo>
                    <a:pt x="152" y="131"/>
                    <a:pt x="151" y="132"/>
                    <a:pt x="149" y="133"/>
                  </a:cubicBezTo>
                  <a:cubicBezTo>
                    <a:pt x="128" y="146"/>
                    <a:pt x="128" y="146"/>
                    <a:pt x="128" y="146"/>
                  </a:cubicBezTo>
                  <a:cubicBezTo>
                    <a:pt x="113" y="155"/>
                    <a:pt x="110" y="168"/>
                    <a:pt x="114" y="174"/>
                  </a:cubicBezTo>
                  <a:cubicBezTo>
                    <a:pt x="117" y="179"/>
                    <a:pt x="122" y="178"/>
                    <a:pt x="128" y="175"/>
                  </a:cubicBezTo>
                  <a:cubicBezTo>
                    <a:pt x="174" y="147"/>
                    <a:pt x="174" y="147"/>
                    <a:pt x="174" y="147"/>
                  </a:cubicBezTo>
                  <a:cubicBezTo>
                    <a:pt x="174" y="147"/>
                    <a:pt x="174" y="147"/>
                    <a:pt x="174" y="147"/>
                  </a:cubicBezTo>
                  <a:cubicBezTo>
                    <a:pt x="189" y="139"/>
                    <a:pt x="189" y="139"/>
                    <a:pt x="189" y="139"/>
                  </a:cubicBezTo>
                  <a:cubicBezTo>
                    <a:pt x="218" y="121"/>
                    <a:pt x="226" y="80"/>
                    <a:pt x="206" y="46"/>
                  </a:cubicBezTo>
                  <a:cubicBezTo>
                    <a:pt x="186" y="13"/>
                    <a:pt x="145" y="0"/>
                    <a:pt x="116" y="17"/>
                  </a:cubicBezTo>
                  <a:cubicBezTo>
                    <a:pt x="109" y="22"/>
                    <a:pt x="109" y="22"/>
                    <a:pt x="109" y="22"/>
                  </a:cubicBezTo>
                  <a:cubicBezTo>
                    <a:pt x="109" y="22"/>
                    <a:pt x="109" y="22"/>
                    <a:pt x="109" y="22"/>
                  </a:cubicBezTo>
                  <a:cubicBezTo>
                    <a:pt x="35" y="66"/>
                    <a:pt x="35" y="66"/>
                    <a:pt x="35" y="66"/>
                  </a:cubicBezTo>
                  <a:cubicBezTo>
                    <a:pt x="27" y="70"/>
                    <a:pt x="25" y="78"/>
                    <a:pt x="28" y="84"/>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2065" name="Freeform 23"/>
            <p:cNvSpPr>
              <a:spLocks/>
            </p:cNvSpPr>
            <p:nvPr/>
          </p:nvSpPr>
          <p:spPr bwMode="auto">
            <a:xfrm>
              <a:off x="2834" y="364"/>
              <a:ext cx="797" cy="757"/>
            </a:xfrm>
            <a:custGeom>
              <a:avLst/>
              <a:gdLst>
                <a:gd name="T0" fmla="*/ 2315684 w 398"/>
                <a:gd name="T1" fmla="*/ 0 h 378"/>
                <a:gd name="T2" fmla="*/ 2315684 w 398"/>
                <a:gd name="T3" fmla="*/ 0 h 378"/>
                <a:gd name="T4" fmla="*/ 2315684 w 398"/>
                <a:gd name="T5" fmla="*/ 0 h 378"/>
                <a:gd name="T6" fmla="*/ 2315684 w 398"/>
                <a:gd name="T7" fmla="*/ 0 h 378"/>
                <a:gd name="T8" fmla="*/ 2315684 w 398"/>
                <a:gd name="T9" fmla="*/ 0 h 378"/>
                <a:gd name="T10" fmla="*/ 1139806 w 398"/>
                <a:gd name="T11" fmla="*/ 3067370 h 378"/>
                <a:gd name="T12" fmla="*/ 2224139 w 398"/>
                <a:gd name="T13" fmla="*/ 265725 h 378"/>
                <a:gd name="T14" fmla="*/ 1397670 w 398"/>
                <a:gd name="T15" fmla="*/ 3150197 h 378"/>
                <a:gd name="T16" fmla="*/ 2315684 w 398"/>
                <a:gd name="T17" fmla="*/ 0 h 37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98"/>
                <a:gd name="T28" fmla="*/ 0 h 378"/>
                <a:gd name="T29" fmla="*/ 398 w 398"/>
                <a:gd name="T30" fmla="*/ 378 h 37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98" h="378">
                  <a:moveTo>
                    <a:pt x="278" y="0"/>
                  </a:moveTo>
                  <a:cubicBezTo>
                    <a:pt x="278" y="0"/>
                    <a:pt x="278" y="0"/>
                    <a:pt x="278" y="0"/>
                  </a:cubicBezTo>
                  <a:cubicBezTo>
                    <a:pt x="278" y="0"/>
                    <a:pt x="278" y="0"/>
                    <a:pt x="278" y="0"/>
                  </a:cubicBezTo>
                  <a:cubicBezTo>
                    <a:pt x="278" y="0"/>
                    <a:pt x="278" y="0"/>
                    <a:pt x="278" y="0"/>
                  </a:cubicBezTo>
                  <a:cubicBezTo>
                    <a:pt x="278" y="0"/>
                    <a:pt x="278" y="0"/>
                    <a:pt x="278" y="0"/>
                  </a:cubicBezTo>
                  <a:cubicBezTo>
                    <a:pt x="0" y="171"/>
                    <a:pt x="137" y="368"/>
                    <a:pt x="137" y="368"/>
                  </a:cubicBezTo>
                  <a:cubicBezTo>
                    <a:pt x="137" y="368"/>
                    <a:pt x="248" y="83"/>
                    <a:pt x="267" y="32"/>
                  </a:cubicBezTo>
                  <a:cubicBezTo>
                    <a:pt x="251" y="85"/>
                    <a:pt x="168" y="378"/>
                    <a:pt x="168" y="378"/>
                  </a:cubicBezTo>
                  <a:cubicBezTo>
                    <a:pt x="168" y="378"/>
                    <a:pt x="398" y="297"/>
                    <a:pt x="278" y="0"/>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2066" name="Freeform 24"/>
            <p:cNvSpPr>
              <a:spLocks/>
            </p:cNvSpPr>
            <p:nvPr/>
          </p:nvSpPr>
          <p:spPr bwMode="auto">
            <a:xfrm>
              <a:off x="2834" y="364"/>
              <a:ext cx="797" cy="757"/>
            </a:xfrm>
            <a:custGeom>
              <a:avLst/>
              <a:gdLst>
                <a:gd name="T0" fmla="*/ 2315684 w 398"/>
                <a:gd name="T1" fmla="*/ 0 h 378"/>
                <a:gd name="T2" fmla="*/ 2315684 w 398"/>
                <a:gd name="T3" fmla="*/ 0 h 378"/>
                <a:gd name="T4" fmla="*/ 2315684 w 398"/>
                <a:gd name="T5" fmla="*/ 0 h 378"/>
                <a:gd name="T6" fmla="*/ 2315684 w 398"/>
                <a:gd name="T7" fmla="*/ 0 h 378"/>
                <a:gd name="T8" fmla="*/ 2315684 w 398"/>
                <a:gd name="T9" fmla="*/ 0 h 378"/>
                <a:gd name="T10" fmla="*/ 1139806 w 398"/>
                <a:gd name="T11" fmla="*/ 3067370 h 378"/>
                <a:gd name="T12" fmla="*/ 2224139 w 398"/>
                <a:gd name="T13" fmla="*/ 265725 h 378"/>
                <a:gd name="T14" fmla="*/ 1397670 w 398"/>
                <a:gd name="T15" fmla="*/ 3150197 h 378"/>
                <a:gd name="T16" fmla="*/ 2315684 w 398"/>
                <a:gd name="T17" fmla="*/ 0 h 37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98"/>
                <a:gd name="T28" fmla="*/ 0 h 378"/>
                <a:gd name="T29" fmla="*/ 398 w 398"/>
                <a:gd name="T30" fmla="*/ 378 h 37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98" h="378">
                  <a:moveTo>
                    <a:pt x="278" y="0"/>
                  </a:moveTo>
                  <a:cubicBezTo>
                    <a:pt x="278" y="0"/>
                    <a:pt x="278" y="0"/>
                    <a:pt x="278" y="0"/>
                  </a:cubicBezTo>
                  <a:cubicBezTo>
                    <a:pt x="278" y="0"/>
                    <a:pt x="278" y="0"/>
                    <a:pt x="278" y="0"/>
                  </a:cubicBezTo>
                  <a:cubicBezTo>
                    <a:pt x="278" y="0"/>
                    <a:pt x="278" y="0"/>
                    <a:pt x="278" y="0"/>
                  </a:cubicBezTo>
                  <a:cubicBezTo>
                    <a:pt x="278" y="0"/>
                    <a:pt x="278" y="0"/>
                    <a:pt x="278" y="0"/>
                  </a:cubicBezTo>
                  <a:cubicBezTo>
                    <a:pt x="0" y="171"/>
                    <a:pt x="137" y="368"/>
                    <a:pt x="137" y="368"/>
                  </a:cubicBezTo>
                  <a:cubicBezTo>
                    <a:pt x="137" y="368"/>
                    <a:pt x="248" y="83"/>
                    <a:pt x="267" y="32"/>
                  </a:cubicBezTo>
                  <a:cubicBezTo>
                    <a:pt x="251" y="85"/>
                    <a:pt x="168" y="378"/>
                    <a:pt x="168" y="378"/>
                  </a:cubicBezTo>
                  <a:cubicBezTo>
                    <a:pt x="168" y="378"/>
                    <a:pt x="398" y="297"/>
                    <a:pt x="278" y="0"/>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2067" name="Freeform 25"/>
            <p:cNvSpPr>
              <a:spLocks/>
            </p:cNvSpPr>
            <p:nvPr/>
          </p:nvSpPr>
          <p:spPr bwMode="auto">
            <a:xfrm>
              <a:off x="2834" y="360"/>
              <a:ext cx="803" cy="763"/>
            </a:xfrm>
            <a:custGeom>
              <a:avLst/>
              <a:gdLst>
                <a:gd name="T0" fmla="*/ 2273579 w 401"/>
                <a:gd name="T1" fmla="*/ 8249 h 381"/>
                <a:gd name="T2" fmla="*/ 2273579 w 401"/>
                <a:gd name="T3" fmla="*/ 0 h 381"/>
                <a:gd name="T4" fmla="*/ 2273579 w 401"/>
                <a:gd name="T5" fmla="*/ 0 h 381"/>
                <a:gd name="T6" fmla="*/ 2273579 w 401"/>
                <a:gd name="T7" fmla="*/ 0 h 381"/>
                <a:gd name="T8" fmla="*/ 2273579 w 401"/>
                <a:gd name="T9" fmla="*/ 8249 h 381"/>
                <a:gd name="T10" fmla="*/ 1172823 w 401"/>
                <a:gd name="T11" fmla="*/ 3100205 h 381"/>
                <a:gd name="T12" fmla="*/ 2190796 w 401"/>
                <a:gd name="T13" fmla="*/ 265708 h 381"/>
                <a:gd name="T14" fmla="*/ 1438946 w 401"/>
                <a:gd name="T15" fmla="*/ 3174773 h 381"/>
                <a:gd name="T16" fmla="*/ 2273579 w 401"/>
                <a:gd name="T17" fmla="*/ 8249 h 381"/>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401"/>
                <a:gd name="T28" fmla="*/ 0 h 381"/>
                <a:gd name="T29" fmla="*/ 401 w 401"/>
                <a:gd name="T30" fmla="*/ 381 h 381"/>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401" h="381">
                  <a:moveTo>
                    <a:pt x="273" y="1"/>
                  </a:moveTo>
                  <a:cubicBezTo>
                    <a:pt x="273" y="0"/>
                    <a:pt x="273" y="0"/>
                    <a:pt x="273" y="0"/>
                  </a:cubicBezTo>
                  <a:cubicBezTo>
                    <a:pt x="273" y="0"/>
                    <a:pt x="273" y="0"/>
                    <a:pt x="273" y="0"/>
                  </a:cubicBezTo>
                  <a:cubicBezTo>
                    <a:pt x="273" y="0"/>
                    <a:pt x="273" y="0"/>
                    <a:pt x="273" y="0"/>
                  </a:cubicBezTo>
                  <a:cubicBezTo>
                    <a:pt x="273" y="0"/>
                    <a:pt x="273" y="0"/>
                    <a:pt x="273" y="1"/>
                  </a:cubicBezTo>
                  <a:cubicBezTo>
                    <a:pt x="0" y="178"/>
                    <a:pt x="141" y="372"/>
                    <a:pt x="141" y="372"/>
                  </a:cubicBezTo>
                  <a:cubicBezTo>
                    <a:pt x="141" y="372"/>
                    <a:pt x="245" y="84"/>
                    <a:pt x="263" y="32"/>
                  </a:cubicBezTo>
                  <a:cubicBezTo>
                    <a:pt x="249" y="86"/>
                    <a:pt x="173" y="381"/>
                    <a:pt x="173" y="381"/>
                  </a:cubicBezTo>
                  <a:cubicBezTo>
                    <a:pt x="173" y="381"/>
                    <a:pt x="401" y="294"/>
                    <a:pt x="273" y="1"/>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2068" name="Freeform 26"/>
            <p:cNvSpPr>
              <a:spLocks/>
            </p:cNvSpPr>
            <p:nvPr/>
          </p:nvSpPr>
          <p:spPr bwMode="auto">
            <a:xfrm>
              <a:off x="1477" y="1895"/>
              <a:ext cx="720" cy="739"/>
            </a:xfrm>
            <a:custGeom>
              <a:avLst/>
              <a:gdLst>
                <a:gd name="T0" fmla="*/ 0 w 359"/>
                <a:gd name="T1" fmla="*/ 2469145 h 369"/>
                <a:gd name="T2" fmla="*/ 0 w 359"/>
                <a:gd name="T3" fmla="*/ 2469145 h 369"/>
                <a:gd name="T4" fmla="*/ 0 w 359"/>
                <a:gd name="T5" fmla="*/ 2469145 h 369"/>
                <a:gd name="T6" fmla="*/ 0 w 359"/>
                <a:gd name="T7" fmla="*/ 2477380 h 369"/>
                <a:gd name="T8" fmla="*/ 0 w 359"/>
                <a:gd name="T9" fmla="*/ 2469145 h 369"/>
                <a:gd name="T10" fmla="*/ 3048987 w 359"/>
                <a:gd name="T11" fmla="*/ 1107667 h 369"/>
                <a:gd name="T12" fmla="*/ 253618 w 359"/>
                <a:gd name="T13" fmla="*/ 2344649 h 369"/>
                <a:gd name="T14" fmla="*/ 2914127 w 359"/>
                <a:gd name="T15" fmla="*/ 866649 h 369"/>
                <a:gd name="T16" fmla="*/ 0 w 359"/>
                <a:gd name="T17" fmla="*/ 2469145 h 369"/>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59"/>
                <a:gd name="T28" fmla="*/ 0 h 369"/>
                <a:gd name="T29" fmla="*/ 359 w 359"/>
                <a:gd name="T30" fmla="*/ 369 h 369"/>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59" h="369">
                  <a:moveTo>
                    <a:pt x="0" y="296"/>
                  </a:moveTo>
                  <a:cubicBezTo>
                    <a:pt x="0" y="296"/>
                    <a:pt x="0" y="296"/>
                    <a:pt x="0" y="296"/>
                  </a:cubicBezTo>
                  <a:cubicBezTo>
                    <a:pt x="0" y="296"/>
                    <a:pt x="0" y="296"/>
                    <a:pt x="0" y="296"/>
                  </a:cubicBezTo>
                  <a:cubicBezTo>
                    <a:pt x="0" y="296"/>
                    <a:pt x="0" y="296"/>
                    <a:pt x="0" y="297"/>
                  </a:cubicBezTo>
                  <a:cubicBezTo>
                    <a:pt x="0" y="297"/>
                    <a:pt x="0" y="296"/>
                    <a:pt x="0" y="296"/>
                  </a:cubicBezTo>
                  <a:cubicBezTo>
                    <a:pt x="318" y="369"/>
                    <a:pt x="359" y="133"/>
                    <a:pt x="359" y="133"/>
                  </a:cubicBezTo>
                  <a:cubicBezTo>
                    <a:pt x="359" y="133"/>
                    <a:pt x="80" y="258"/>
                    <a:pt x="30" y="281"/>
                  </a:cubicBezTo>
                  <a:cubicBezTo>
                    <a:pt x="78" y="255"/>
                    <a:pt x="343" y="104"/>
                    <a:pt x="343" y="104"/>
                  </a:cubicBezTo>
                  <a:cubicBezTo>
                    <a:pt x="343" y="104"/>
                    <a:pt x="122" y="0"/>
                    <a:pt x="0" y="296"/>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2069" name="Freeform 27"/>
            <p:cNvSpPr>
              <a:spLocks/>
            </p:cNvSpPr>
            <p:nvPr/>
          </p:nvSpPr>
          <p:spPr bwMode="auto">
            <a:xfrm>
              <a:off x="1415" y="1059"/>
              <a:ext cx="764" cy="806"/>
            </a:xfrm>
            <a:custGeom>
              <a:avLst/>
              <a:gdLst>
                <a:gd name="T0" fmla="*/ 8328 w 381"/>
                <a:gd name="T1" fmla="*/ 1092655 h 402"/>
                <a:gd name="T2" fmla="*/ 0 w 381"/>
                <a:gd name="T3" fmla="*/ 1092655 h 402"/>
                <a:gd name="T4" fmla="*/ 0 w 381"/>
                <a:gd name="T5" fmla="*/ 1092655 h 402"/>
                <a:gd name="T6" fmla="*/ 0 w 381"/>
                <a:gd name="T7" fmla="*/ 1092655 h 402"/>
                <a:gd name="T8" fmla="*/ 8328 w 381"/>
                <a:gd name="T9" fmla="*/ 1100954 h 402"/>
                <a:gd name="T10" fmla="*/ 3153806 w 381"/>
                <a:gd name="T11" fmla="*/ 2199057 h 402"/>
                <a:gd name="T12" fmla="*/ 270021 w 381"/>
                <a:gd name="T13" fmla="*/ 1176898 h 402"/>
                <a:gd name="T14" fmla="*/ 3229149 w 381"/>
                <a:gd name="T15" fmla="*/ 1928319 h 402"/>
                <a:gd name="T16" fmla="*/ 8328 w 381"/>
                <a:gd name="T17" fmla="*/ 1092655 h 40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81"/>
                <a:gd name="T28" fmla="*/ 0 h 402"/>
                <a:gd name="T29" fmla="*/ 381 w 381"/>
                <a:gd name="T30" fmla="*/ 402 h 40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81" h="402">
                  <a:moveTo>
                    <a:pt x="1" y="129"/>
                  </a:moveTo>
                  <a:cubicBezTo>
                    <a:pt x="1" y="129"/>
                    <a:pt x="0" y="129"/>
                    <a:pt x="0" y="129"/>
                  </a:cubicBezTo>
                  <a:cubicBezTo>
                    <a:pt x="0" y="129"/>
                    <a:pt x="0" y="129"/>
                    <a:pt x="0" y="129"/>
                  </a:cubicBezTo>
                  <a:cubicBezTo>
                    <a:pt x="0" y="129"/>
                    <a:pt x="0" y="129"/>
                    <a:pt x="0" y="129"/>
                  </a:cubicBezTo>
                  <a:cubicBezTo>
                    <a:pt x="0" y="129"/>
                    <a:pt x="0" y="130"/>
                    <a:pt x="1" y="130"/>
                  </a:cubicBezTo>
                  <a:cubicBezTo>
                    <a:pt x="179" y="402"/>
                    <a:pt x="372" y="260"/>
                    <a:pt x="372" y="260"/>
                  </a:cubicBezTo>
                  <a:cubicBezTo>
                    <a:pt x="372" y="260"/>
                    <a:pt x="84" y="157"/>
                    <a:pt x="32" y="139"/>
                  </a:cubicBezTo>
                  <a:cubicBezTo>
                    <a:pt x="86" y="153"/>
                    <a:pt x="381" y="228"/>
                    <a:pt x="381" y="228"/>
                  </a:cubicBezTo>
                  <a:cubicBezTo>
                    <a:pt x="381" y="228"/>
                    <a:pt x="293" y="0"/>
                    <a:pt x="1" y="129"/>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2070" name="Freeform 28"/>
            <p:cNvSpPr>
              <a:spLocks/>
            </p:cNvSpPr>
            <p:nvPr/>
          </p:nvSpPr>
          <p:spPr bwMode="auto">
            <a:xfrm>
              <a:off x="3553" y="1011"/>
              <a:ext cx="712" cy="729"/>
            </a:xfrm>
            <a:custGeom>
              <a:avLst/>
              <a:gdLst>
                <a:gd name="T0" fmla="*/ 3007891 w 355"/>
                <a:gd name="T1" fmla="*/ 540686 h 364"/>
                <a:gd name="T2" fmla="*/ 3016241 w 355"/>
                <a:gd name="T3" fmla="*/ 540686 h 364"/>
                <a:gd name="T4" fmla="*/ 3016241 w 355"/>
                <a:gd name="T5" fmla="*/ 540686 h 364"/>
                <a:gd name="T6" fmla="*/ 3016241 w 355"/>
                <a:gd name="T7" fmla="*/ 532436 h 364"/>
                <a:gd name="T8" fmla="*/ 3007891 w 355"/>
                <a:gd name="T9" fmla="*/ 540686 h 364"/>
                <a:gd name="T10" fmla="*/ 0 w 355"/>
                <a:gd name="T11" fmla="*/ 1985960 h 364"/>
                <a:gd name="T12" fmla="*/ 2762718 w 355"/>
                <a:gd name="T13" fmla="*/ 665681 h 364"/>
                <a:gd name="T14" fmla="*/ 143445 w 355"/>
                <a:gd name="T15" fmla="*/ 2218695 h 364"/>
                <a:gd name="T16" fmla="*/ 3007891 w 355"/>
                <a:gd name="T17" fmla="*/ 540686 h 36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55"/>
                <a:gd name="T28" fmla="*/ 0 h 364"/>
                <a:gd name="T29" fmla="*/ 355 w 355"/>
                <a:gd name="T30" fmla="*/ 364 h 36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55" h="364">
                  <a:moveTo>
                    <a:pt x="354" y="65"/>
                  </a:moveTo>
                  <a:cubicBezTo>
                    <a:pt x="355" y="65"/>
                    <a:pt x="355" y="65"/>
                    <a:pt x="355" y="65"/>
                  </a:cubicBezTo>
                  <a:cubicBezTo>
                    <a:pt x="355" y="65"/>
                    <a:pt x="355" y="65"/>
                    <a:pt x="355" y="65"/>
                  </a:cubicBezTo>
                  <a:cubicBezTo>
                    <a:pt x="355" y="65"/>
                    <a:pt x="355" y="64"/>
                    <a:pt x="355" y="64"/>
                  </a:cubicBezTo>
                  <a:cubicBezTo>
                    <a:pt x="355" y="64"/>
                    <a:pt x="354" y="65"/>
                    <a:pt x="354" y="65"/>
                  </a:cubicBezTo>
                  <a:cubicBezTo>
                    <a:pt x="35" y="0"/>
                    <a:pt x="0" y="238"/>
                    <a:pt x="0" y="238"/>
                  </a:cubicBezTo>
                  <a:cubicBezTo>
                    <a:pt x="0" y="238"/>
                    <a:pt x="276" y="105"/>
                    <a:pt x="325" y="80"/>
                  </a:cubicBezTo>
                  <a:cubicBezTo>
                    <a:pt x="277" y="108"/>
                    <a:pt x="17" y="266"/>
                    <a:pt x="17" y="266"/>
                  </a:cubicBezTo>
                  <a:cubicBezTo>
                    <a:pt x="17" y="266"/>
                    <a:pt x="240" y="364"/>
                    <a:pt x="354" y="65"/>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2071" name="Freeform 29"/>
            <p:cNvSpPr>
              <a:spLocks/>
            </p:cNvSpPr>
            <p:nvPr/>
          </p:nvSpPr>
          <p:spPr bwMode="auto">
            <a:xfrm>
              <a:off x="2952" y="2512"/>
              <a:ext cx="735" cy="713"/>
            </a:xfrm>
            <a:custGeom>
              <a:avLst/>
              <a:gdLst>
                <a:gd name="T0" fmla="*/ 2486269 w 367"/>
                <a:gd name="T1" fmla="*/ 2969981 h 356"/>
                <a:gd name="T2" fmla="*/ 2486269 w 367"/>
                <a:gd name="T3" fmla="*/ 2969981 h 356"/>
                <a:gd name="T4" fmla="*/ 2486269 w 367"/>
                <a:gd name="T5" fmla="*/ 2969981 h 356"/>
                <a:gd name="T6" fmla="*/ 2486269 w 367"/>
                <a:gd name="T7" fmla="*/ 2969981 h 356"/>
                <a:gd name="T8" fmla="*/ 2486269 w 367"/>
                <a:gd name="T9" fmla="*/ 2969981 h 356"/>
                <a:gd name="T10" fmla="*/ 1082805 w 367"/>
                <a:gd name="T11" fmla="*/ 0 h 356"/>
                <a:gd name="T12" fmla="*/ 2361369 w 367"/>
                <a:gd name="T13" fmla="*/ 2720718 h 356"/>
                <a:gd name="T14" fmla="*/ 841681 w 367"/>
                <a:gd name="T15" fmla="*/ 124493 h 356"/>
                <a:gd name="T16" fmla="*/ 2486269 w 367"/>
                <a:gd name="T17" fmla="*/ 2969981 h 35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67"/>
                <a:gd name="T28" fmla="*/ 0 h 356"/>
                <a:gd name="T29" fmla="*/ 367 w 367"/>
                <a:gd name="T30" fmla="*/ 356 h 35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67" h="356">
                  <a:moveTo>
                    <a:pt x="298" y="356"/>
                  </a:moveTo>
                  <a:cubicBezTo>
                    <a:pt x="298" y="356"/>
                    <a:pt x="298" y="356"/>
                    <a:pt x="298" y="356"/>
                  </a:cubicBezTo>
                  <a:cubicBezTo>
                    <a:pt x="298" y="356"/>
                    <a:pt x="298" y="356"/>
                    <a:pt x="298" y="356"/>
                  </a:cubicBezTo>
                  <a:cubicBezTo>
                    <a:pt x="298" y="356"/>
                    <a:pt x="298" y="356"/>
                    <a:pt x="298" y="356"/>
                  </a:cubicBezTo>
                  <a:cubicBezTo>
                    <a:pt x="298" y="356"/>
                    <a:pt x="298" y="356"/>
                    <a:pt x="298" y="356"/>
                  </a:cubicBezTo>
                  <a:cubicBezTo>
                    <a:pt x="367" y="37"/>
                    <a:pt x="130" y="0"/>
                    <a:pt x="130" y="0"/>
                  </a:cubicBezTo>
                  <a:cubicBezTo>
                    <a:pt x="130" y="0"/>
                    <a:pt x="259" y="277"/>
                    <a:pt x="283" y="326"/>
                  </a:cubicBezTo>
                  <a:cubicBezTo>
                    <a:pt x="255" y="278"/>
                    <a:pt x="101" y="15"/>
                    <a:pt x="101" y="15"/>
                  </a:cubicBezTo>
                  <a:cubicBezTo>
                    <a:pt x="101" y="15"/>
                    <a:pt x="0" y="238"/>
                    <a:pt x="298" y="356"/>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2072" name="Freeform 30"/>
            <p:cNvSpPr>
              <a:spLocks/>
            </p:cNvSpPr>
            <p:nvPr/>
          </p:nvSpPr>
          <p:spPr bwMode="auto">
            <a:xfrm>
              <a:off x="3583" y="1786"/>
              <a:ext cx="762" cy="804"/>
            </a:xfrm>
            <a:custGeom>
              <a:avLst/>
              <a:gdLst>
                <a:gd name="T0" fmla="*/ 3220958 w 380"/>
                <a:gd name="T1" fmla="*/ 2316938 h 401"/>
                <a:gd name="T2" fmla="*/ 3220958 w 380"/>
                <a:gd name="T3" fmla="*/ 2316938 h 401"/>
                <a:gd name="T4" fmla="*/ 3220958 w 380"/>
                <a:gd name="T5" fmla="*/ 2316938 h 401"/>
                <a:gd name="T6" fmla="*/ 3220958 w 380"/>
                <a:gd name="T7" fmla="*/ 2316938 h 401"/>
                <a:gd name="T8" fmla="*/ 3212622 w 380"/>
                <a:gd name="T9" fmla="*/ 2316938 h 401"/>
                <a:gd name="T10" fmla="*/ 67152 w 380"/>
                <a:gd name="T11" fmla="*/ 1202076 h 401"/>
                <a:gd name="T12" fmla="*/ 2951072 w 380"/>
                <a:gd name="T13" fmla="*/ 2233177 h 401"/>
                <a:gd name="T14" fmla="*/ 0 w 380"/>
                <a:gd name="T15" fmla="*/ 1464517 h 401"/>
                <a:gd name="T16" fmla="*/ 3220958 w 380"/>
                <a:gd name="T17" fmla="*/ 2316938 h 401"/>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80"/>
                <a:gd name="T28" fmla="*/ 0 h 401"/>
                <a:gd name="T29" fmla="*/ 380 w 380"/>
                <a:gd name="T30" fmla="*/ 401 h 401"/>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80" h="401">
                  <a:moveTo>
                    <a:pt x="380" y="274"/>
                  </a:moveTo>
                  <a:cubicBezTo>
                    <a:pt x="380" y="274"/>
                    <a:pt x="380" y="274"/>
                    <a:pt x="380" y="274"/>
                  </a:cubicBezTo>
                  <a:cubicBezTo>
                    <a:pt x="380" y="274"/>
                    <a:pt x="380" y="274"/>
                    <a:pt x="380" y="274"/>
                  </a:cubicBezTo>
                  <a:cubicBezTo>
                    <a:pt x="380" y="274"/>
                    <a:pt x="380" y="274"/>
                    <a:pt x="380" y="274"/>
                  </a:cubicBezTo>
                  <a:cubicBezTo>
                    <a:pt x="380" y="274"/>
                    <a:pt x="380" y="274"/>
                    <a:pt x="379" y="274"/>
                  </a:cubicBezTo>
                  <a:cubicBezTo>
                    <a:pt x="202" y="0"/>
                    <a:pt x="8" y="142"/>
                    <a:pt x="8" y="142"/>
                  </a:cubicBezTo>
                  <a:cubicBezTo>
                    <a:pt x="8" y="142"/>
                    <a:pt x="296" y="246"/>
                    <a:pt x="348" y="264"/>
                  </a:cubicBezTo>
                  <a:cubicBezTo>
                    <a:pt x="294" y="249"/>
                    <a:pt x="0" y="173"/>
                    <a:pt x="0" y="173"/>
                  </a:cubicBezTo>
                  <a:cubicBezTo>
                    <a:pt x="0" y="173"/>
                    <a:pt x="86" y="401"/>
                    <a:pt x="380" y="274"/>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2073" name="Freeform 31"/>
            <p:cNvSpPr>
              <a:spLocks/>
            </p:cNvSpPr>
            <p:nvPr/>
          </p:nvSpPr>
          <p:spPr bwMode="auto">
            <a:xfrm>
              <a:off x="2076" y="434"/>
              <a:ext cx="732" cy="715"/>
            </a:xfrm>
            <a:custGeom>
              <a:avLst/>
              <a:gdLst>
                <a:gd name="T0" fmla="*/ 575625 w 365"/>
                <a:gd name="T1" fmla="*/ 8252 h 357"/>
                <a:gd name="T2" fmla="*/ 567324 w 365"/>
                <a:gd name="T3" fmla="*/ 0 h 357"/>
                <a:gd name="T4" fmla="*/ 567324 w 365"/>
                <a:gd name="T5" fmla="*/ 8252 h 357"/>
                <a:gd name="T6" fmla="*/ 567324 w 365"/>
                <a:gd name="T7" fmla="*/ 0 h 357"/>
                <a:gd name="T8" fmla="*/ 567324 w 365"/>
                <a:gd name="T9" fmla="*/ 8252 h 357"/>
                <a:gd name="T10" fmla="*/ 2010846 w 365"/>
                <a:gd name="T11" fmla="*/ 2978173 h 357"/>
                <a:gd name="T12" fmla="*/ 703157 w 365"/>
                <a:gd name="T13" fmla="*/ 249325 h 357"/>
                <a:gd name="T14" fmla="*/ 2247920 w 365"/>
                <a:gd name="T15" fmla="*/ 2845402 h 357"/>
                <a:gd name="T16" fmla="*/ 575625 w 365"/>
                <a:gd name="T17" fmla="*/ 8252 h 35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65"/>
                <a:gd name="T28" fmla="*/ 0 h 357"/>
                <a:gd name="T29" fmla="*/ 365 w 365"/>
                <a:gd name="T30" fmla="*/ 357 h 357"/>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65" h="357">
                  <a:moveTo>
                    <a:pt x="68" y="1"/>
                  </a:moveTo>
                  <a:cubicBezTo>
                    <a:pt x="68" y="1"/>
                    <a:pt x="67" y="0"/>
                    <a:pt x="67" y="0"/>
                  </a:cubicBezTo>
                  <a:cubicBezTo>
                    <a:pt x="67" y="0"/>
                    <a:pt x="67" y="1"/>
                    <a:pt x="67" y="1"/>
                  </a:cubicBezTo>
                  <a:cubicBezTo>
                    <a:pt x="67" y="1"/>
                    <a:pt x="67" y="0"/>
                    <a:pt x="67" y="0"/>
                  </a:cubicBezTo>
                  <a:cubicBezTo>
                    <a:pt x="67" y="0"/>
                    <a:pt x="67" y="1"/>
                    <a:pt x="67" y="1"/>
                  </a:cubicBezTo>
                  <a:cubicBezTo>
                    <a:pt x="0" y="320"/>
                    <a:pt x="237" y="357"/>
                    <a:pt x="237" y="357"/>
                  </a:cubicBezTo>
                  <a:cubicBezTo>
                    <a:pt x="237" y="357"/>
                    <a:pt x="107" y="80"/>
                    <a:pt x="83" y="30"/>
                  </a:cubicBezTo>
                  <a:cubicBezTo>
                    <a:pt x="110" y="78"/>
                    <a:pt x="265" y="341"/>
                    <a:pt x="265" y="341"/>
                  </a:cubicBezTo>
                  <a:cubicBezTo>
                    <a:pt x="265" y="341"/>
                    <a:pt x="365" y="118"/>
                    <a:pt x="68" y="1"/>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2074" name="Freeform 32"/>
            <p:cNvSpPr>
              <a:spLocks noEditPoints="1"/>
            </p:cNvSpPr>
            <p:nvPr/>
          </p:nvSpPr>
          <p:spPr bwMode="auto">
            <a:xfrm>
              <a:off x="1435" y="3357"/>
              <a:ext cx="2998" cy="787"/>
            </a:xfrm>
            <a:custGeom>
              <a:avLst/>
              <a:gdLst>
                <a:gd name="T0" fmla="*/ 6733384 w 1496"/>
                <a:gd name="T1" fmla="*/ 0 h 393"/>
                <a:gd name="T2" fmla="*/ 7104096 w 1496"/>
                <a:gd name="T3" fmla="*/ 490377 h 393"/>
                <a:gd name="T4" fmla="*/ 7304665 w 1496"/>
                <a:gd name="T5" fmla="*/ 723073 h 393"/>
                <a:gd name="T6" fmla="*/ 12578394 w 1496"/>
                <a:gd name="T7" fmla="*/ 2483704 h 393"/>
                <a:gd name="T8" fmla="*/ 6733384 w 1496"/>
                <a:gd name="T9" fmla="*/ 0 h 393"/>
                <a:gd name="T10" fmla="*/ 0 w 1496"/>
                <a:gd name="T11" fmla="*/ 3273005 h 393"/>
                <a:gd name="T12" fmla="*/ 4900972 w 1496"/>
                <a:gd name="T13" fmla="*/ 857538 h 393"/>
                <a:gd name="T14" fmla="*/ 4606199 w 1496"/>
                <a:gd name="T15" fmla="*/ 215924 h 393"/>
                <a:gd name="T16" fmla="*/ 0 w 1496"/>
                <a:gd name="T17" fmla="*/ 3273005 h 39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496"/>
                <a:gd name="T28" fmla="*/ 0 h 393"/>
                <a:gd name="T29" fmla="*/ 1496 w 1496"/>
                <a:gd name="T30" fmla="*/ 393 h 393"/>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496" h="393">
                  <a:moveTo>
                    <a:pt x="801" y="0"/>
                  </a:moveTo>
                  <a:cubicBezTo>
                    <a:pt x="816" y="22"/>
                    <a:pt x="830" y="42"/>
                    <a:pt x="845" y="59"/>
                  </a:cubicBezTo>
                  <a:cubicBezTo>
                    <a:pt x="869" y="87"/>
                    <a:pt x="869" y="87"/>
                    <a:pt x="869" y="87"/>
                  </a:cubicBezTo>
                  <a:cubicBezTo>
                    <a:pt x="1116" y="99"/>
                    <a:pt x="1335" y="176"/>
                    <a:pt x="1496" y="298"/>
                  </a:cubicBezTo>
                  <a:cubicBezTo>
                    <a:pt x="1342" y="121"/>
                    <a:pt x="1088" y="5"/>
                    <a:pt x="801" y="0"/>
                  </a:cubicBezTo>
                  <a:close/>
                  <a:moveTo>
                    <a:pt x="0" y="393"/>
                  </a:moveTo>
                  <a:cubicBezTo>
                    <a:pt x="134" y="248"/>
                    <a:pt x="341" y="143"/>
                    <a:pt x="583" y="103"/>
                  </a:cubicBezTo>
                  <a:cubicBezTo>
                    <a:pt x="576" y="89"/>
                    <a:pt x="563" y="63"/>
                    <a:pt x="548" y="26"/>
                  </a:cubicBezTo>
                  <a:cubicBezTo>
                    <a:pt x="307" y="80"/>
                    <a:pt x="108" y="216"/>
                    <a:pt x="0" y="393"/>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2075" name="Freeform 33"/>
            <p:cNvSpPr>
              <a:spLocks noEditPoints="1"/>
            </p:cNvSpPr>
            <p:nvPr/>
          </p:nvSpPr>
          <p:spPr bwMode="auto">
            <a:xfrm>
              <a:off x="2000" y="1109"/>
              <a:ext cx="1363" cy="2434"/>
            </a:xfrm>
            <a:custGeom>
              <a:avLst/>
              <a:gdLst>
                <a:gd name="T0" fmla="*/ 3423920 w 680"/>
                <a:gd name="T1" fmla="*/ 10134972 h 1215"/>
                <a:gd name="T2" fmla="*/ 3667765 w 680"/>
                <a:gd name="T3" fmla="*/ 10109979 h 1215"/>
                <a:gd name="T4" fmla="*/ 3103727 w 680"/>
                <a:gd name="T5" fmla="*/ 8702732 h 1215"/>
                <a:gd name="T6" fmla="*/ 3969764 w 680"/>
                <a:gd name="T7" fmla="*/ 10101715 h 1215"/>
                <a:gd name="T8" fmla="*/ 4366070 w 680"/>
                <a:gd name="T9" fmla="*/ 10093415 h 1215"/>
                <a:gd name="T10" fmla="*/ 4433290 w 680"/>
                <a:gd name="T11" fmla="*/ 10093415 h 1215"/>
                <a:gd name="T12" fmla="*/ 2621093 w 680"/>
                <a:gd name="T13" fmla="*/ 5196378 h 1215"/>
                <a:gd name="T14" fmla="*/ 5732189 w 680"/>
                <a:gd name="T15" fmla="*/ 2735840 h 1215"/>
                <a:gd name="T16" fmla="*/ 5497687 w 680"/>
                <a:gd name="T17" fmla="*/ 2685451 h 1215"/>
                <a:gd name="T18" fmla="*/ 2621093 w 680"/>
                <a:gd name="T19" fmla="*/ 4495736 h 1215"/>
                <a:gd name="T20" fmla="*/ 2662809 w 680"/>
                <a:gd name="T21" fmla="*/ 4051606 h 1215"/>
                <a:gd name="T22" fmla="*/ 3927879 w 680"/>
                <a:gd name="T23" fmla="*/ 274892 h 1215"/>
                <a:gd name="T24" fmla="*/ 3768655 w 680"/>
                <a:gd name="T25" fmla="*/ 0 h 1215"/>
                <a:gd name="T26" fmla="*/ 2918414 w 680"/>
                <a:gd name="T27" fmla="*/ 10168144 h 1215"/>
                <a:gd name="T28" fmla="*/ 3423920 w 680"/>
                <a:gd name="T29" fmla="*/ 10134972 h 1215"/>
                <a:gd name="T30" fmla="*/ 2603408 w 680"/>
                <a:gd name="T31" fmla="*/ 5046682 h 1215"/>
                <a:gd name="T32" fmla="*/ 2621093 w 680"/>
                <a:gd name="T33" fmla="*/ 4813210 h 1215"/>
                <a:gd name="T34" fmla="*/ 4255292 w 680"/>
                <a:gd name="T35" fmla="*/ 4219040 h 1215"/>
                <a:gd name="T36" fmla="*/ 2621093 w 680"/>
                <a:gd name="T37" fmla="*/ 5046682 h 1215"/>
                <a:gd name="T38" fmla="*/ 2603408 w 680"/>
                <a:gd name="T39" fmla="*/ 5046682 h 1215"/>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680"/>
                <a:gd name="T61" fmla="*/ 0 h 1215"/>
                <a:gd name="T62" fmla="*/ 680 w 680"/>
                <a:gd name="T63" fmla="*/ 1215 h 1215"/>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680" h="1215">
                  <a:moveTo>
                    <a:pt x="406" y="1211"/>
                  </a:moveTo>
                  <a:cubicBezTo>
                    <a:pt x="416" y="1210"/>
                    <a:pt x="425" y="1209"/>
                    <a:pt x="435" y="1208"/>
                  </a:cubicBezTo>
                  <a:cubicBezTo>
                    <a:pt x="420" y="1185"/>
                    <a:pt x="366" y="1038"/>
                    <a:pt x="368" y="1040"/>
                  </a:cubicBezTo>
                  <a:cubicBezTo>
                    <a:pt x="383" y="1078"/>
                    <a:pt x="453" y="1181"/>
                    <a:pt x="471" y="1207"/>
                  </a:cubicBezTo>
                  <a:cubicBezTo>
                    <a:pt x="487" y="1206"/>
                    <a:pt x="502" y="1206"/>
                    <a:pt x="518" y="1206"/>
                  </a:cubicBezTo>
                  <a:cubicBezTo>
                    <a:pt x="521" y="1206"/>
                    <a:pt x="523" y="1206"/>
                    <a:pt x="526" y="1206"/>
                  </a:cubicBezTo>
                  <a:cubicBezTo>
                    <a:pt x="420" y="1081"/>
                    <a:pt x="322" y="851"/>
                    <a:pt x="311" y="621"/>
                  </a:cubicBezTo>
                  <a:cubicBezTo>
                    <a:pt x="350" y="610"/>
                    <a:pt x="551" y="545"/>
                    <a:pt x="680" y="327"/>
                  </a:cubicBezTo>
                  <a:cubicBezTo>
                    <a:pt x="679" y="327"/>
                    <a:pt x="652" y="321"/>
                    <a:pt x="652" y="321"/>
                  </a:cubicBezTo>
                  <a:cubicBezTo>
                    <a:pt x="652" y="321"/>
                    <a:pt x="523" y="501"/>
                    <a:pt x="311" y="537"/>
                  </a:cubicBezTo>
                  <a:cubicBezTo>
                    <a:pt x="312" y="520"/>
                    <a:pt x="314" y="502"/>
                    <a:pt x="316" y="484"/>
                  </a:cubicBezTo>
                  <a:cubicBezTo>
                    <a:pt x="348" y="212"/>
                    <a:pt x="466" y="33"/>
                    <a:pt x="466" y="33"/>
                  </a:cubicBezTo>
                  <a:cubicBezTo>
                    <a:pt x="466" y="33"/>
                    <a:pt x="451" y="3"/>
                    <a:pt x="447" y="0"/>
                  </a:cubicBezTo>
                  <a:cubicBezTo>
                    <a:pt x="0" y="617"/>
                    <a:pt x="346" y="1215"/>
                    <a:pt x="346" y="1215"/>
                  </a:cubicBezTo>
                  <a:cubicBezTo>
                    <a:pt x="346" y="1215"/>
                    <a:pt x="380" y="1212"/>
                    <a:pt x="406" y="1211"/>
                  </a:cubicBezTo>
                  <a:close/>
                  <a:moveTo>
                    <a:pt x="309" y="603"/>
                  </a:moveTo>
                  <a:cubicBezTo>
                    <a:pt x="309" y="603"/>
                    <a:pt x="309" y="576"/>
                    <a:pt x="311" y="575"/>
                  </a:cubicBezTo>
                  <a:cubicBezTo>
                    <a:pt x="311" y="576"/>
                    <a:pt x="420" y="559"/>
                    <a:pt x="505" y="504"/>
                  </a:cubicBezTo>
                  <a:cubicBezTo>
                    <a:pt x="506" y="504"/>
                    <a:pt x="429" y="577"/>
                    <a:pt x="311" y="603"/>
                  </a:cubicBezTo>
                  <a:lnTo>
                    <a:pt x="309" y="603"/>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2076" name="Freeform 34"/>
            <p:cNvSpPr>
              <a:spLocks/>
            </p:cNvSpPr>
            <p:nvPr/>
          </p:nvSpPr>
          <p:spPr bwMode="auto">
            <a:xfrm>
              <a:off x="2666" y="176"/>
              <a:ext cx="284" cy="473"/>
            </a:xfrm>
            <a:custGeom>
              <a:avLst/>
              <a:gdLst>
                <a:gd name="T0" fmla="*/ 1064960 w 142"/>
                <a:gd name="T1" fmla="*/ 538502 h 236"/>
                <a:gd name="T2" fmla="*/ 958464 w 142"/>
                <a:gd name="T3" fmla="*/ 664238 h 236"/>
                <a:gd name="T4" fmla="*/ 958464 w 142"/>
                <a:gd name="T5" fmla="*/ 1020700 h 236"/>
                <a:gd name="T6" fmla="*/ 958464 w 142"/>
                <a:gd name="T7" fmla="*/ 1020700 h 236"/>
                <a:gd name="T8" fmla="*/ 958464 w 142"/>
                <a:gd name="T9" fmla="*/ 1029042 h 236"/>
                <a:gd name="T10" fmla="*/ 942080 w 142"/>
                <a:gd name="T11" fmla="*/ 1054201 h 236"/>
                <a:gd name="T12" fmla="*/ 925696 w 142"/>
                <a:gd name="T13" fmla="*/ 1029042 h 236"/>
                <a:gd name="T14" fmla="*/ 925696 w 142"/>
                <a:gd name="T15" fmla="*/ 285397 h 236"/>
                <a:gd name="T16" fmla="*/ 819200 w 142"/>
                <a:gd name="T17" fmla="*/ 159120 h 236"/>
                <a:gd name="T18" fmla="*/ 720896 w 142"/>
                <a:gd name="T19" fmla="*/ 285397 h 236"/>
                <a:gd name="T20" fmla="*/ 720896 w 142"/>
                <a:gd name="T21" fmla="*/ 689395 h 236"/>
                <a:gd name="T22" fmla="*/ 720896 w 142"/>
                <a:gd name="T23" fmla="*/ 689395 h 236"/>
                <a:gd name="T24" fmla="*/ 720896 w 142"/>
                <a:gd name="T25" fmla="*/ 924807 h 236"/>
                <a:gd name="T26" fmla="*/ 704512 w 142"/>
                <a:gd name="T27" fmla="*/ 949764 h 236"/>
                <a:gd name="T28" fmla="*/ 688128 w 142"/>
                <a:gd name="T29" fmla="*/ 924807 h 236"/>
                <a:gd name="T30" fmla="*/ 688128 w 142"/>
                <a:gd name="T31" fmla="*/ 689395 h 236"/>
                <a:gd name="T32" fmla="*/ 688128 w 142"/>
                <a:gd name="T33" fmla="*/ 689395 h 236"/>
                <a:gd name="T34" fmla="*/ 688128 w 142"/>
                <a:gd name="T35" fmla="*/ 125732 h 236"/>
                <a:gd name="T36" fmla="*/ 581632 w 142"/>
                <a:gd name="T37" fmla="*/ 0 h 236"/>
                <a:gd name="T38" fmla="*/ 483328 w 142"/>
                <a:gd name="T39" fmla="*/ 125732 h 236"/>
                <a:gd name="T40" fmla="*/ 483328 w 142"/>
                <a:gd name="T41" fmla="*/ 916271 h 236"/>
                <a:gd name="T42" fmla="*/ 483328 w 142"/>
                <a:gd name="T43" fmla="*/ 916271 h 236"/>
                <a:gd name="T44" fmla="*/ 483328 w 142"/>
                <a:gd name="T45" fmla="*/ 924807 h 236"/>
                <a:gd name="T46" fmla="*/ 466944 w 142"/>
                <a:gd name="T47" fmla="*/ 949764 h 236"/>
                <a:gd name="T48" fmla="*/ 450560 w 142"/>
                <a:gd name="T49" fmla="*/ 933113 h 236"/>
                <a:gd name="T50" fmla="*/ 442368 w 142"/>
                <a:gd name="T51" fmla="*/ 933113 h 236"/>
                <a:gd name="T52" fmla="*/ 442368 w 142"/>
                <a:gd name="T53" fmla="*/ 924807 h 236"/>
                <a:gd name="T54" fmla="*/ 442368 w 142"/>
                <a:gd name="T55" fmla="*/ 924807 h 236"/>
                <a:gd name="T56" fmla="*/ 442368 w 142"/>
                <a:gd name="T57" fmla="*/ 689395 h 236"/>
                <a:gd name="T58" fmla="*/ 442368 w 142"/>
                <a:gd name="T59" fmla="*/ 689395 h 236"/>
                <a:gd name="T60" fmla="*/ 442368 w 142"/>
                <a:gd name="T61" fmla="*/ 184077 h 236"/>
                <a:gd name="T62" fmla="*/ 344064 w 142"/>
                <a:gd name="T63" fmla="*/ 58347 h 236"/>
                <a:gd name="T64" fmla="*/ 245760 w 142"/>
                <a:gd name="T65" fmla="*/ 184077 h 236"/>
                <a:gd name="T66" fmla="*/ 245760 w 142"/>
                <a:gd name="T67" fmla="*/ 1196598 h 236"/>
                <a:gd name="T68" fmla="*/ 245760 w 142"/>
                <a:gd name="T69" fmla="*/ 1196598 h 236"/>
                <a:gd name="T70" fmla="*/ 245760 w 142"/>
                <a:gd name="T71" fmla="*/ 1205034 h 236"/>
                <a:gd name="T72" fmla="*/ 221184 w 142"/>
                <a:gd name="T73" fmla="*/ 1229966 h 236"/>
                <a:gd name="T74" fmla="*/ 204800 w 142"/>
                <a:gd name="T75" fmla="*/ 1205034 h 236"/>
                <a:gd name="T76" fmla="*/ 204800 w 142"/>
                <a:gd name="T77" fmla="*/ 995589 h 236"/>
                <a:gd name="T78" fmla="*/ 73728 w 142"/>
                <a:gd name="T79" fmla="*/ 765428 h 236"/>
                <a:gd name="T80" fmla="*/ 0 w 142"/>
                <a:gd name="T81" fmla="*/ 866227 h 236"/>
                <a:gd name="T82" fmla="*/ 0 w 142"/>
                <a:gd name="T83" fmla="*/ 1322973 h 236"/>
                <a:gd name="T84" fmla="*/ 0 w 142"/>
                <a:gd name="T85" fmla="*/ 1322973 h 236"/>
                <a:gd name="T86" fmla="*/ 0 w 142"/>
                <a:gd name="T87" fmla="*/ 1465410 h 236"/>
                <a:gd name="T88" fmla="*/ 581632 w 142"/>
                <a:gd name="T89" fmla="*/ 1987121 h 236"/>
                <a:gd name="T90" fmla="*/ 1163264 w 142"/>
                <a:gd name="T91" fmla="*/ 1465410 h 236"/>
                <a:gd name="T92" fmla="*/ 1163264 w 142"/>
                <a:gd name="T93" fmla="*/ 1390151 h 236"/>
                <a:gd name="T94" fmla="*/ 1163264 w 142"/>
                <a:gd name="T95" fmla="*/ 1390151 h 236"/>
                <a:gd name="T96" fmla="*/ 1163264 w 142"/>
                <a:gd name="T97" fmla="*/ 664238 h 236"/>
                <a:gd name="T98" fmla="*/ 1064960 w 142"/>
                <a:gd name="T99" fmla="*/ 538502 h 2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142"/>
                <a:gd name="T151" fmla="*/ 0 h 236"/>
                <a:gd name="T152" fmla="*/ 142 w 142"/>
                <a:gd name="T153" fmla="*/ 236 h 2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142" h="236">
                  <a:moveTo>
                    <a:pt x="130" y="64"/>
                  </a:moveTo>
                  <a:cubicBezTo>
                    <a:pt x="123" y="64"/>
                    <a:pt x="117" y="71"/>
                    <a:pt x="117" y="79"/>
                  </a:cubicBezTo>
                  <a:cubicBezTo>
                    <a:pt x="117" y="121"/>
                    <a:pt x="117" y="121"/>
                    <a:pt x="117" y="121"/>
                  </a:cubicBezTo>
                  <a:cubicBezTo>
                    <a:pt x="117" y="121"/>
                    <a:pt x="117" y="121"/>
                    <a:pt x="117" y="121"/>
                  </a:cubicBezTo>
                  <a:cubicBezTo>
                    <a:pt x="117" y="122"/>
                    <a:pt x="117" y="122"/>
                    <a:pt x="117" y="122"/>
                  </a:cubicBezTo>
                  <a:cubicBezTo>
                    <a:pt x="117" y="124"/>
                    <a:pt x="116" y="125"/>
                    <a:pt x="115" y="125"/>
                  </a:cubicBezTo>
                  <a:cubicBezTo>
                    <a:pt x="114" y="125"/>
                    <a:pt x="113" y="124"/>
                    <a:pt x="113" y="122"/>
                  </a:cubicBezTo>
                  <a:cubicBezTo>
                    <a:pt x="113" y="34"/>
                    <a:pt x="113" y="34"/>
                    <a:pt x="113" y="34"/>
                  </a:cubicBezTo>
                  <a:cubicBezTo>
                    <a:pt x="113" y="25"/>
                    <a:pt x="107" y="19"/>
                    <a:pt x="100" y="19"/>
                  </a:cubicBezTo>
                  <a:cubicBezTo>
                    <a:pt x="93" y="19"/>
                    <a:pt x="88" y="26"/>
                    <a:pt x="88" y="34"/>
                  </a:cubicBezTo>
                  <a:cubicBezTo>
                    <a:pt x="88" y="82"/>
                    <a:pt x="88" y="82"/>
                    <a:pt x="88" y="82"/>
                  </a:cubicBezTo>
                  <a:cubicBezTo>
                    <a:pt x="88" y="82"/>
                    <a:pt x="88" y="82"/>
                    <a:pt x="88" y="82"/>
                  </a:cubicBezTo>
                  <a:cubicBezTo>
                    <a:pt x="88" y="110"/>
                    <a:pt x="88" y="110"/>
                    <a:pt x="88" y="110"/>
                  </a:cubicBezTo>
                  <a:cubicBezTo>
                    <a:pt x="88" y="111"/>
                    <a:pt x="87" y="113"/>
                    <a:pt x="86" y="113"/>
                  </a:cubicBezTo>
                  <a:cubicBezTo>
                    <a:pt x="85" y="113"/>
                    <a:pt x="84" y="111"/>
                    <a:pt x="84" y="110"/>
                  </a:cubicBezTo>
                  <a:cubicBezTo>
                    <a:pt x="84" y="82"/>
                    <a:pt x="84" y="82"/>
                    <a:pt x="84" y="82"/>
                  </a:cubicBezTo>
                  <a:cubicBezTo>
                    <a:pt x="84" y="82"/>
                    <a:pt x="84" y="82"/>
                    <a:pt x="84" y="82"/>
                  </a:cubicBezTo>
                  <a:cubicBezTo>
                    <a:pt x="84" y="15"/>
                    <a:pt x="84" y="15"/>
                    <a:pt x="84" y="15"/>
                  </a:cubicBezTo>
                  <a:cubicBezTo>
                    <a:pt x="84" y="7"/>
                    <a:pt x="78" y="0"/>
                    <a:pt x="71" y="0"/>
                  </a:cubicBezTo>
                  <a:cubicBezTo>
                    <a:pt x="64" y="0"/>
                    <a:pt x="59" y="7"/>
                    <a:pt x="59" y="15"/>
                  </a:cubicBezTo>
                  <a:cubicBezTo>
                    <a:pt x="59" y="109"/>
                    <a:pt x="59" y="109"/>
                    <a:pt x="59" y="109"/>
                  </a:cubicBezTo>
                  <a:cubicBezTo>
                    <a:pt x="59" y="109"/>
                    <a:pt x="59" y="109"/>
                    <a:pt x="59" y="109"/>
                  </a:cubicBezTo>
                  <a:cubicBezTo>
                    <a:pt x="59" y="110"/>
                    <a:pt x="59" y="110"/>
                    <a:pt x="59" y="110"/>
                  </a:cubicBezTo>
                  <a:cubicBezTo>
                    <a:pt x="59" y="111"/>
                    <a:pt x="58" y="113"/>
                    <a:pt x="57" y="113"/>
                  </a:cubicBezTo>
                  <a:cubicBezTo>
                    <a:pt x="56" y="113"/>
                    <a:pt x="55" y="112"/>
                    <a:pt x="55" y="111"/>
                  </a:cubicBezTo>
                  <a:cubicBezTo>
                    <a:pt x="55" y="111"/>
                    <a:pt x="55" y="111"/>
                    <a:pt x="54" y="111"/>
                  </a:cubicBezTo>
                  <a:cubicBezTo>
                    <a:pt x="54" y="110"/>
                    <a:pt x="54" y="110"/>
                    <a:pt x="54" y="110"/>
                  </a:cubicBezTo>
                  <a:cubicBezTo>
                    <a:pt x="54" y="110"/>
                    <a:pt x="54" y="110"/>
                    <a:pt x="54" y="110"/>
                  </a:cubicBezTo>
                  <a:cubicBezTo>
                    <a:pt x="54" y="82"/>
                    <a:pt x="54" y="82"/>
                    <a:pt x="54" y="82"/>
                  </a:cubicBezTo>
                  <a:cubicBezTo>
                    <a:pt x="54" y="82"/>
                    <a:pt x="54" y="82"/>
                    <a:pt x="54" y="82"/>
                  </a:cubicBezTo>
                  <a:cubicBezTo>
                    <a:pt x="54" y="22"/>
                    <a:pt x="54" y="22"/>
                    <a:pt x="54" y="22"/>
                  </a:cubicBezTo>
                  <a:cubicBezTo>
                    <a:pt x="54" y="13"/>
                    <a:pt x="49" y="7"/>
                    <a:pt x="42" y="7"/>
                  </a:cubicBezTo>
                  <a:cubicBezTo>
                    <a:pt x="35" y="7"/>
                    <a:pt x="30" y="14"/>
                    <a:pt x="30" y="22"/>
                  </a:cubicBezTo>
                  <a:cubicBezTo>
                    <a:pt x="30" y="142"/>
                    <a:pt x="30" y="142"/>
                    <a:pt x="30" y="142"/>
                  </a:cubicBezTo>
                  <a:cubicBezTo>
                    <a:pt x="30" y="142"/>
                    <a:pt x="30" y="142"/>
                    <a:pt x="30" y="142"/>
                  </a:cubicBezTo>
                  <a:cubicBezTo>
                    <a:pt x="30" y="143"/>
                    <a:pt x="30" y="143"/>
                    <a:pt x="30" y="143"/>
                  </a:cubicBezTo>
                  <a:cubicBezTo>
                    <a:pt x="30" y="145"/>
                    <a:pt x="29" y="146"/>
                    <a:pt x="27" y="146"/>
                  </a:cubicBezTo>
                  <a:cubicBezTo>
                    <a:pt x="26" y="146"/>
                    <a:pt x="25" y="145"/>
                    <a:pt x="25" y="143"/>
                  </a:cubicBezTo>
                  <a:cubicBezTo>
                    <a:pt x="25" y="118"/>
                    <a:pt x="25" y="118"/>
                    <a:pt x="25" y="118"/>
                  </a:cubicBezTo>
                  <a:cubicBezTo>
                    <a:pt x="25" y="101"/>
                    <a:pt x="16" y="91"/>
                    <a:pt x="9" y="91"/>
                  </a:cubicBezTo>
                  <a:cubicBezTo>
                    <a:pt x="2" y="91"/>
                    <a:pt x="0" y="96"/>
                    <a:pt x="0" y="103"/>
                  </a:cubicBezTo>
                  <a:cubicBezTo>
                    <a:pt x="0" y="157"/>
                    <a:pt x="0" y="157"/>
                    <a:pt x="0" y="157"/>
                  </a:cubicBezTo>
                  <a:cubicBezTo>
                    <a:pt x="0" y="157"/>
                    <a:pt x="0" y="157"/>
                    <a:pt x="0" y="157"/>
                  </a:cubicBezTo>
                  <a:cubicBezTo>
                    <a:pt x="0" y="174"/>
                    <a:pt x="0" y="174"/>
                    <a:pt x="0" y="174"/>
                  </a:cubicBezTo>
                  <a:cubicBezTo>
                    <a:pt x="0" y="208"/>
                    <a:pt x="32" y="236"/>
                    <a:pt x="71" y="236"/>
                  </a:cubicBezTo>
                  <a:cubicBezTo>
                    <a:pt x="110" y="236"/>
                    <a:pt x="142" y="208"/>
                    <a:pt x="142" y="174"/>
                  </a:cubicBezTo>
                  <a:cubicBezTo>
                    <a:pt x="142" y="165"/>
                    <a:pt x="142" y="165"/>
                    <a:pt x="142" y="165"/>
                  </a:cubicBezTo>
                  <a:cubicBezTo>
                    <a:pt x="142" y="165"/>
                    <a:pt x="142" y="165"/>
                    <a:pt x="142" y="165"/>
                  </a:cubicBezTo>
                  <a:cubicBezTo>
                    <a:pt x="142" y="79"/>
                    <a:pt x="142" y="79"/>
                    <a:pt x="142" y="79"/>
                  </a:cubicBezTo>
                  <a:cubicBezTo>
                    <a:pt x="142" y="70"/>
                    <a:pt x="136" y="64"/>
                    <a:pt x="130" y="64"/>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grpSp>
      <p:sp>
        <p:nvSpPr>
          <p:cNvPr id="2052" name="Text Box 42"/>
          <p:cNvSpPr txBox="1">
            <a:spLocks noChangeArrowheads="1"/>
          </p:cNvSpPr>
          <p:nvPr/>
        </p:nvSpPr>
        <p:spPr bwMode="auto">
          <a:xfrm>
            <a:off x="323850" y="100013"/>
            <a:ext cx="8459788" cy="1025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54000" rIns="0" bIns="54000">
            <a:spAutoFit/>
          </a:bodyPr>
          <a:lstStyle>
            <a:lvl1pPr eaLnBrk="0" hangingPunct="0">
              <a:spcBef>
                <a:spcPct val="20000"/>
              </a:spcBef>
              <a:buClr>
                <a:srgbClr val="038EC9"/>
              </a:buClr>
              <a:buSzPct val="80000"/>
              <a:buFont typeface="Wingdings" panose="05000000000000000000" pitchFamily="2" charset="2"/>
              <a:buChar char="n"/>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20000"/>
              </a:spcBef>
              <a:buClr>
                <a:srgbClr val="038EC9"/>
              </a:buClr>
              <a:buSzPct val="80000"/>
              <a:buFont typeface="Wingdings" panose="05000000000000000000" pitchFamily="2" charset="2"/>
              <a:buChar char="n"/>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spcBef>
                <a:spcPct val="20000"/>
              </a:spcBef>
              <a:buClr>
                <a:srgbClr val="038EC9"/>
              </a:buClr>
              <a:buSzPct val="80000"/>
              <a:buFont typeface="Wingdings" panose="05000000000000000000" pitchFamily="2" charset="2"/>
              <a:buChar char="n"/>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20000"/>
              </a:spcBef>
              <a:buClr>
                <a:srgbClr val="038EC9"/>
              </a:buClr>
              <a:buSzPct val="80000"/>
              <a:buFont typeface="Wingdings" panose="05000000000000000000" pitchFamily="2" charset="2"/>
              <a:buChar char="n"/>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20000"/>
              </a:spcBef>
              <a:buClr>
                <a:srgbClr val="038EC9"/>
              </a:buClr>
              <a:buSzPct val="80000"/>
              <a:buFont typeface="Wingdings" panose="05000000000000000000" pitchFamily="2" charset="2"/>
              <a:buChar char="n"/>
              <a:defRPr sz="24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038EC9"/>
              </a:buClr>
              <a:buSzPct val="80000"/>
              <a:buFont typeface="Wingdings" panose="05000000000000000000" pitchFamily="2" charset="2"/>
              <a:buChar char="n"/>
              <a:defRPr sz="24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038EC9"/>
              </a:buClr>
              <a:buSzPct val="80000"/>
              <a:buFont typeface="Wingdings" panose="05000000000000000000" pitchFamily="2" charset="2"/>
              <a:buChar char="n"/>
              <a:defRPr sz="24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038EC9"/>
              </a:buClr>
              <a:buSzPct val="80000"/>
              <a:buFont typeface="Wingdings" panose="05000000000000000000" pitchFamily="2" charset="2"/>
              <a:buChar char="n"/>
              <a:defRPr sz="24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038EC9"/>
              </a:buClr>
              <a:buSzPct val="80000"/>
              <a:buFont typeface="Wingdings" panose="05000000000000000000" pitchFamily="2" charset="2"/>
              <a:buChar char="n"/>
              <a:defRPr sz="24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15000"/>
              </a:spcBef>
              <a:buClrTx/>
              <a:buSzTx/>
              <a:buFontTx/>
              <a:buNone/>
            </a:pPr>
            <a:r>
              <a:rPr lang="en-GB" altLang="en-US" sz="2800" b="1"/>
              <a:t>Annual General Meeting</a:t>
            </a:r>
          </a:p>
          <a:p>
            <a:pPr eaLnBrk="1" hangingPunct="1">
              <a:spcBef>
                <a:spcPct val="15000"/>
              </a:spcBef>
              <a:buClrTx/>
              <a:buSzTx/>
              <a:buFontTx/>
              <a:buNone/>
            </a:pPr>
            <a:r>
              <a:rPr lang="en-GB" altLang="en-US" sz="2800" b="1"/>
              <a:t>Tuesday 26</a:t>
            </a:r>
            <a:r>
              <a:rPr lang="en-GB" altLang="en-US" sz="2800" b="1" baseline="30000"/>
              <a:t>th</a:t>
            </a:r>
            <a:r>
              <a:rPr lang="en-GB" altLang="en-US" sz="2800" b="1"/>
              <a:t> November 2019</a:t>
            </a:r>
            <a:endParaRPr lang="en-US" altLang="en-US" sz="2800" b="1"/>
          </a:p>
        </p:txBody>
      </p:sp>
      <p:grpSp>
        <p:nvGrpSpPr>
          <p:cNvPr id="2053" name="Group 45"/>
          <p:cNvGrpSpPr>
            <a:grpSpLocks/>
          </p:cNvGrpSpPr>
          <p:nvPr/>
        </p:nvGrpSpPr>
        <p:grpSpPr bwMode="auto">
          <a:xfrm>
            <a:off x="1304925" y="5465763"/>
            <a:ext cx="6858000" cy="1433512"/>
            <a:chOff x="0" y="0"/>
            <a:chExt cx="4320" cy="903"/>
          </a:xfrm>
        </p:grpSpPr>
        <p:sp>
          <p:nvSpPr>
            <p:cNvPr id="2054" name="Text Box 46"/>
            <p:cNvSpPr txBox="1">
              <a:spLocks noChangeArrowheads="1"/>
            </p:cNvSpPr>
            <p:nvPr/>
          </p:nvSpPr>
          <p:spPr bwMode="auto">
            <a:xfrm>
              <a:off x="0" y="0"/>
              <a:ext cx="4320" cy="9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spcBef>
                  <a:spcPct val="20000"/>
                </a:spcBef>
                <a:buClr>
                  <a:srgbClr val="038EC9"/>
                </a:buClr>
                <a:buSzPct val="80000"/>
                <a:buFont typeface="Wingdings" panose="05000000000000000000" pitchFamily="2" charset="2"/>
                <a:buChar char="n"/>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20000"/>
                </a:spcBef>
                <a:buClr>
                  <a:srgbClr val="038EC9"/>
                </a:buClr>
                <a:buSzPct val="80000"/>
                <a:buFont typeface="Wingdings" panose="05000000000000000000" pitchFamily="2" charset="2"/>
                <a:buChar char="n"/>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spcBef>
                  <a:spcPct val="20000"/>
                </a:spcBef>
                <a:buClr>
                  <a:srgbClr val="038EC9"/>
                </a:buClr>
                <a:buSzPct val="80000"/>
                <a:buFont typeface="Wingdings" panose="05000000000000000000" pitchFamily="2" charset="2"/>
                <a:buChar char="n"/>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20000"/>
                </a:spcBef>
                <a:buClr>
                  <a:srgbClr val="038EC9"/>
                </a:buClr>
                <a:buSzPct val="80000"/>
                <a:buFont typeface="Wingdings" panose="05000000000000000000" pitchFamily="2" charset="2"/>
                <a:buChar char="n"/>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20000"/>
                </a:spcBef>
                <a:buClr>
                  <a:srgbClr val="038EC9"/>
                </a:buClr>
                <a:buSzPct val="80000"/>
                <a:buFont typeface="Wingdings" panose="05000000000000000000" pitchFamily="2" charset="2"/>
                <a:buChar char="n"/>
                <a:defRPr sz="24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038EC9"/>
                </a:buClr>
                <a:buSzPct val="80000"/>
                <a:buFont typeface="Wingdings" panose="05000000000000000000" pitchFamily="2" charset="2"/>
                <a:buChar char="n"/>
                <a:defRPr sz="24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038EC9"/>
                </a:buClr>
                <a:buSzPct val="80000"/>
                <a:buFont typeface="Wingdings" panose="05000000000000000000" pitchFamily="2" charset="2"/>
                <a:buChar char="n"/>
                <a:defRPr sz="24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038EC9"/>
                </a:buClr>
                <a:buSzPct val="80000"/>
                <a:buFont typeface="Wingdings" panose="05000000000000000000" pitchFamily="2" charset="2"/>
                <a:buChar char="n"/>
                <a:defRPr sz="24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038EC9"/>
                </a:buClr>
                <a:buSzPct val="80000"/>
                <a:buFont typeface="Wingdings" panose="05000000000000000000" pitchFamily="2" charset="2"/>
                <a:buChar char="n"/>
                <a:defRPr sz="2400">
                  <a:solidFill>
                    <a:schemeClr val="tx1"/>
                  </a:solidFill>
                  <a:latin typeface="Calibri" panose="020F0502020204030204" pitchFamily="34" charset="0"/>
                  <a:ea typeface="ＭＳ Ｐゴシック" panose="020B0600070205080204" pitchFamily="34" charset="-128"/>
                </a:defRPr>
              </a:lvl9pPr>
            </a:lstStyle>
            <a:p>
              <a:pPr algn="ctr" eaLnBrk="1" hangingPunct="1">
                <a:spcBef>
                  <a:spcPct val="50000"/>
                </a:spcBef>
                <a:buClrTx/>
                <a:buSzTx/>
                <a:buFontTx/>
                <a:buNone/>
              </a:pPr>
              <a:r>
                <a:rPr lang="en-GB" altLang="en-US" sz="8800" b="1" err="1">
                  <a:solidFill>
                    <a:schemeClr val="bg1"/>
                  </a:solidFill>
                </a:rPr>
                <a:t>focrg</a:t>
              </a:r>
              <a:endParaRPr lang="en-US" altLang="en-US" sz="8800" b="1">
                <a:solidFill>
                  <a:schemeClr val="bg1"/>
                </a:solidFill>
              </a:endParaRPr>
            </a:p>
          </p:txBody>
        </p:sp>
        <p:sp>
          <p:nvSpPr>
            <p:cNvPr id="2055" name="Text Box 47"/>
            <p:cNvSpPr txBox="1">
              <a:spLocks noChangeArrowheads="1"/>
            </p:cNvSpPr>
            <p:nvPr/>
          </p:nvSpPr>
          <p:spPr bwMode="auto">
            <a:xfrm>
              <a:off x="852" y="337"/>
              <a:ext cx="846"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spcBef>
                  <a:spcPct val="20000"/>
                </a:spcBef>
                <a:buClr>
                  <a:srgbClr val="038EC9"/>
                </a:buClr>
                <a:buSzPct val="80000"/>
                <a:buFont typeface="Wingdings" panose="05000000000000000000" pitchFamily="2" charset="2"/>
                <a:buChar char="n"/>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20000"/>
                </a:spcBef>
                <a:buClr>
                  <a:srgbClr val="038EC9"/>
                </a:buClr>
                <a:buSzPct val="80000"/>
                <a:buFont typeface="Wingdings" panose="05000000000000000000" pitchFamily="2" charset="2"/>
                <a:buChar char="n"/>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spcBef>
                  <a:spcPct val="20000"/>
                </a:spcBef>
                <a:buClr>
                  <a:srgbClr val="038EC9"/>
                </a:buClr>
                <a:buSzPct val="80000"/>
                <a:buFont typeface="Wingdings" panose="05000000000000000000" pitchFamily="2" charset="2"/>
                <a:buChar char="n"/>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20000"/>
                </a:spcBef>
                <a:buClr>
                  <a:srgbClr val="038EC9"/>
                </a:buClr>
                <a:buSzPct val="80000"/>
                <a:buFont typeface="Wingdings" panose="05000000000000000000" pitchFamily="2" charset="2"/>
                <a:buChar char="n"/>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20000"/>
                </a:spcBef>
                <a:buClr>
                  <a:srgbClr val="038EC9"/>
                </a:buClr>
                <a:buSzPct val="80000"/>
                <a:buFont typeface="Wingdings" panose="05000000000000000000" pitchFamily="2" charset="2"/>
                <a:buChar char="n"/>
                <a:defRPr sz="24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038EC9"/>
                </a:buClr>
                <a:buSzPct val="80000"/>
                <a:buFont typeface="Wingdings" panose="05000000000000000000" pitchFamily="2" charset="2"/>
                <a:buChar char="n"/>
                <a:defRPr sz="24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038EC9"/>
                </a:buClr>
                <a:buSzPct val="80000"/>
                <a:buFont typeface="Wingdings" panose="05000000000000000000" pitchFamily="2" charset="2"/>
                <a:buChar char="n"/>
                <a:defRPr sz="24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038EC9"/>
                </a:buClr>
                <a:buSzPct val="80000"/>
                <a:buFont typeface="Wingdings" panose="05000000000000000000" pitchFamily="2" charset="2"/>
                <a:buChar char="n"/>
                <a:defRPr sz="24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038EC9"/>
                </a:buClr>
                <a:buSzPct val="80000"/>
                <a:buFont typeface="Wingdings" panose="05000000000000000000" pitchFamily="2" charset="2"/>
                <a:buChar char="n"/>
                <a:defRPr sz="24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50000"/>
                </a:spcBef>
                <a:buClrTx/>
                <a:buSzTx/>
                <a:buFontTx/>
                <a:buNone/>
              </a:pPr>
              <a:r>
                <a:rPr lang="en-GB" altLang="en-US" sz="2800" b="1">
                  <a:solidFill>
                    <a:schemeClr val="bg1"/>
                  </a:solidFill>
                </a:rPr>
                <a:t>www.</a:t>
              </a:r>
              <a:endParaRPr lang="en-US" altLang="en-US" sz="2800" b="1">
                <a:solidFill>
                  <a:schemeClr val="bg1"/>
                </a:solidFill>
              </a:endParaRPr>
            </a:p>
          </p:txBody>
        </p:sp>
        <p:sp>
          <p:nvSpPr>
            <p:cNvPr id="2056" name="Text Box 48"/>
            <p:cNvSpPr txBox="1">
              <a:spLocks noChangeArrowheads="1"/>
            </p:cNvSpPr>
            <p:nvPr/>
          </p:nvSpPr>
          <p:spPr bwMode="auto">
            <a:xfrm>
              <a:off x="2794" y="337"/>
              <a:ext cx="846"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spcBef>
                  <a:spcPct val="20000"/>
                </a:spcBef>
                <a:buClr>
                  <a:srgbClr val="038EC9"/>
                </a:buClr>
                <a:buSzPct val="80000"/>
                <a:buFont typeface="Wingdings" panose="05000000000000000000" pitchFamily="2" charset="2"/>
                <a:buChar char="n"/>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20000"/>
                </a:spcBef>
                <a:buClr>
                  <a:srgbClr val="038EC9"/>
                </a:buClr>
                <a:buSzPct val="80000"/>
                <a:buFont typeface="Wingdings" panose="05000000000000000000" pitchFamily="2" charset="2"/>
                <a:buChar char="n"/>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spcBef>
                  <a:spcPct val="20000"/>
                </a:spcBef>
                <a:buClr>
                  <a:srgbClr val="038EC9"/>
                </a:buClr>
                <a:buSzPct val="80000"/>
                <a:buFont typeface="Wingdings" panose="05000000000000000000" pitchFamily="2" charset="2"/>
                <a:buChar char="n"/>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20000"/>
                </a:spcBef>
                <a:buClr>
                  <a:srgbClr val="038EC9"/>
                </a:buClr>
                <a:buSzPct val="80000"/>
                <a:buFont typeface="Wingdings" panose="05000000000000000000" pitchFamily="2" charset="2"/>
                <a:buChar char="n"/>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20000"/>
                </a:spcBef>
                <a:buClr>
                  <a:srgbClr val="038EC9"/>
                </a:buClr>
                <a:buSzPct val="80000"/>
                <a:buFont typeface="Wingdings" panose="05000000000000000000" pitchFamily="2" charset="2"/>
                <a:buChar char="n"/>
                <a:defRPr sz="24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038EC9"/>
                </a:buClr>
                <a:buSzPct val="80000"/>
                <a:buFont typeface="Wingdings" panose="05000000000000000000" pitchFamily="2" charset="2"/>
                <a:buChar char="n"/>
                <a:defRPr sz="24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038EC9"/>
                </a:buClr>
                <a:buSzPct val="80000"/>
                <a:buFont typeface="Wingdings" panose="05000000000000000000" pitchFamily="2" charset="2"/>
                <a:buChar char="n"/>
                <a:defRPr sz="24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038EC9"/>
                </a:buClr>
                <a:buSzPct val="80000"/>
                <a:buFont typeface="Wingdings" panose="05000000000000000000" pitchFamily="2" charset="2"/>
                <a:buChar char="n"/>
                <a:defRPr sz="24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038EC9"/>
                </a:buClr>
                <a:buSzPct val="80000"/>
                <a:buFont typeface="Wingdings" panose="05000000000000000000" pitchFamily="2" charset="2"/>
                <a:buChar char="n"/>
                <a:defRPr sz="24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50000"/>
                </a:spcBef>
                <a:buClrTx/>
                <a:buSzTx/>
                <a:buFontTx/>
                <a:buNone/>
              </a:pPr>
              <a:r>
                <a:rPr lang="en-GB" altLang="en-US" sz="2800" b="1">
                  <a:solidFill>
                    <a:schemeClr val="bg1"/>
                  </a:solidFill>
                </a:rPr>
                <a:t>.</a:t>
              </a:r>
              <a:r>
                <a:rPr lang="en-GB" altLang="en-US" sz="2800" b="1">
                  <a:solidFill>
                    <a:srgbClr val="E7830B"/>
                  </a:solidFill>
                </a:rPr>
                <a:t>org</a:t>
              </a:r>
              <a:r>
                <a:rPr lang="en-GB" altLang="en-US" sz="2800" b="1">
                  <a:solidFill>
                    <a:schemeClr val="bg1"/>
                  </a:solidFill>
                </a:rPr>
                <a:t>.uk</a:t>
              </a:r>
              <a:endParaRPr lang="en-US" altLang="en-US" sz="2800" b="1">
                <a:solidFill>
                  <a:schemeClr val="bg1"/>
                </a:solidFill>
              </a:endParaRPr>
            </a:p>
          </p:txBody>
        </p:sp>
      </p:grpSp>
      <p:sp>
        <p:nvSpPr>
          <p:cNvPr id="2" name="TextBox 1">
            <a:extLst>
              <a:ext uri="{FF2B5EF4-FFF2-40B4-BE49-F238E27FC236}">
                <a16:creationId xmlns:a16="http://schemas.microsoft.com/office/drawing/2014/main" id="{3630AE2D-9C64-4B6C-B0A8-61143A619906}"/>
              </a:ext>
            </a:extLst>
          </p:cNvPr>
          <p:cNvSpPr txBox="1"/>
          <p:nvPr/>
        </p:nvSpPr>
        <p:spPr>
          <a:xfrm>
            <a:off x="3200400" y="3200400"/>
            <a:ext cx="2743200"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dirty="0">
                <a:latin typeface="Calibri"/>
                <a:ea typeface="ＭＳ Ｐゴシック"/>
              </a:rPr>
              <a:t> </a:t>
            </a:r>
            <a:r>
              <a:rPr lang="en-US" dirty="0">
                <a:latin typeface="Calibri"/>
                <a:ea typeface="ＭＳ Ｐゴシック"/>
                <a:cs typeface="Calibri"/>
              </a:rPr>
              <a:t>​</a:t>
            </a:r>
            <a:endParaRPr lang="en-US" dirty="0">
              <a:ea typeface="ＭＳ Ｐゴシック"/>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6D9A17-359D-4A4F-9272-9585AE464F43}"/>
              </a:ext>
            </a:extLst>
          </p:cNvPr>
          <p:cNvSpPr>
            <a:spLocks noGrp="1"/>
          </p:cNvSpPr>
          <p:nvPr>
            <p:ph type="title"/>
          </p:nvPr>
        </p:nvSpPr>
        <p:spPr>
          <a:xfrm>
            <a:off x="1331913" y="0"/>
            <a:ext cx="7812087" cy="692150"/>
          </a:xfrm>
        </p:spPr>
        <p:txBody>
          <a:bodyPr/>
          <a:lstStyle/>
          <a:p>
            <a:r>
              <a:rPr lang="en-GB" dirty="0"/>
              <a:t>Gardening Club  </a:t>
            </a:r>
          </a:p>
        </p:txBody>
      </p:sp>
      <p:sp>
        <p:nvSpPr>
          <p:cNvPr id="3" name="Content Placeholder 2">
            <a:extLst>
              <a:ext uri="{FF2B5EF4-FFF2-40B4-BE49-F238E27FC236}">
                <a16:creationId xmlns:a16="http://schemas.microsoft.com/office/drawing/2014/main" id="{206F01DE-1D13-4FAB-94C5-DB6C2B0E712B}"/>
              </a:ext>
            </a:extLst>
          </p:cNvPr>
          <p:cNvSpPr>
            <a:spLocks noGrp="1"/>
          </p:cNvSpPr>
          <p:nvPr>
            <p:ph idx="1"/>
          </p:nvPr>
        </p:nvSpPr>
        <p:spPr/>
        <p:txBody>
          <a:bodyPr/>
          <a:lstStyle/>
          <a:p>
            <a:pPr marL="0" indent="0">
              <a:buNone/>
            </a:pPr>
            <a:r>
              <a:rPr lang="en-GB" sz="2000" b="1" dirty="0"/>
              <a:t>Our thanks to </a:t>
            </a:r>
            <a:endParaRPr lang="en-GB" sz="2000" dirty="0"/>
          </a:p>
          <a:p>
            <a:pPr lvl="0"/>
            <a:r>
              <a:rPr lang="en-GB" sz="2000" b="1" dirty="0"/>
              <a:t>Our volunteers who turn up in all weathers</a:t>
            </a:r>
            <a:endParaRPr lang="en-GB" sz="2000" dirty="0"/>
          </a:p>
          <a:p>
            <a:pPr lvl="0"/>
            <a:r>
              <a:rPr lang="en-GB" sz="2000" b="1" dirty="0"/>
              <a:t>ACES Work Wear – who supplied our </a:t>
            </a:r>
            <a:r>
              <a:rPr lang="en-GB" sz="2000" b="1" dirty="0" err="1"/>
              <a:t>hi-viz</a:t>
            </a:r>
            <a:r>
              <a:rPr lang="en-GB" sz="2000" b="1" dirty="0"/>
              <a:t> Jackets – gratis</a:t>
            </a:r>
            <a:endParaRPr lang="en-GB" sz="2000" dirty="0"/>
          </a:p>
          <a:p>
            <a:pPr lvl="0"/>
            <a:r>
              <a:rPr lang="en-GB" sz="2000" b="1" dirty="0"/>
              <a:t>Chislehurst Society and FOCRG for funding the planters</a:t>
            </a:r>
            <a:endParaRPr lang="en-GB" sz="2000" dirty="0"/>
          </a:p>
          <a:p>
            <a:pPr lvl="0"/>
            <a:r>
              <a:rPr lang="en-GB" sz="2000" b="1" dirty="0"/>
              <a:t>To </a:t>
            </a:r>
            <a:r>
              <a:rPr lang="en-GB" sz="2000" b="1" dirty="0" err="1"/>
              <a:t>idVerde</a:t>
            </a:r>
            <a:r>
              <a:rPr lang="en-GB" sz="2000" b="1" dirty="0"/>
              <a:t> for supplying plants for the planters - gratis</a:t>
            </a:r>
            <a:endParaRPr lang="en-GB" sz="2000" dirty="0"/>
          </a:p>
          <a:p>
            <a:pPr lvl="0"/>
            <a:r>
              <a:rPr lang="en-GB" sz="2000" b="1" dirty="0"/>
              <a:t>To </a:t>
            </a:r>
            <a:r>
              <a:rPr lang="en-GB" sz="2000" b="1" dirty="0" err="1"/>
              <a:t>idVerde</a:t>
            </a:r>
            <a:r>
              <a:rPr lang="en-GB" sz="2000" b="1" dirty="0"/>
              <a:t> for supplying compost for the planters - gratis</a:t>
            </a:r>
            <a:endParaRPr lang="en-GB" sz="2000" dirty="0"/>
          </a:p>
          <a:p>
            <a:pPr lvl="0"/>
            <a:r>
              <a:rPr lang="en-GB" sz="2000" b="1" dirty="0"/>
              <a:t>To Chislehurst Society and Bromley Friends Forum for                funding the shed and for some tools</a:t>
            </a:r>
            <a:endParaRPr lang="en-GB" sz="2000" dirty="0"/>
          </a:p>
          <a:p>
            <a:pPr lvl="0"/>
            <a:r>
              <a:rPr lang="en-GB" sz="2000" b="1" dirty="0"/>
              <a:t>FOCRG for supplying tools</a:t>
            </a:r>
            <a:endParaRPr lang="en-GB" sz="2000" dirty="0"/>
          </a:p>
          <a:p>
            <a:pPr lvl="0"/>
            <a:r>
              <a:rPr lang="en-GB" sz="2000" b="1" dirty="0"/>
              <a:t>To the Roost for allowing half price drinks to members of the gardening club on gardening days</a:t>
            </a:r>
            <a:endParaRPr lang="en-GB" sz="2000" dirty="0"/>
          </a:p>
          <a:p>
            <a:pPr lvl="0"/>
            <a:r>
              <a:rPr lang="en-GB" sz="2000" b="1" dirty="0"/>
              <a:t>To park users who have donated plants gardening club</a:t>
            </a:r>
            <a:endParaRPr lang="en-GB" sz="2000" dirty="0"/>
          </a:p>
          <a:p>
            <a:pPr marL="0" indent="0">
              <a:buNone/>
            </a:pPr>
            <a:r>
              <a:rPr lang="en-GB" sz="2000" b="1" dirty="0"/>
              <a:t>	</a:t>
            </a:r>
            <a:endParaRPr lang="en-GB" sz="2000" dirty="0"/>
          </a:p>
          <a:p>
            <a:endParaRPr lang="en-GB" dirty="0"/>
          </a:p>
        </p:txBody>
      </p:sp>
    </p:spTree>
    <p:extLst>
      <p:ext uri="{BB962C8B-B14F-4D97-AF65-F5344CB8AC3E}">
        <p14:creationId xmlns:p14="http://schemas.microsoft.com/office/powerpoint/2010/main" val="42179659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7288D8F-192A-4105-8D03-4393A314F48A}"/>
              </a:ext>
            </a:extLst>
          </p:cNvPr>
          <p:cNvSpPr txBox="1"/>
          <p:nvPr/>
        </p:nvSpPr>
        <p:spPr>
          <a:xfrm>
            <a:off x="1583723" y="172994"/>
            <a:ext cx="4256901" cy="58477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sz="3200">
                <a:solidFill>
                  <a:schemeClr val="bg1"/>
                </a:solidFill>
                <a:latin typeface="Calibri"/>
                <a:ea typeface="ＭＳ Ｐゴシック"/>
                <a:cs typeface="Arial"/>
              </a:rPr>
              <a:t>Social Media  update</a:t>
            </a:r>
          </a:p>
        </p:txBody>
      </p:sp>
      <p:sp>
        <p:nvSpPr>
          <p:cNvPr id="3" name="TextBox 2">
            <a:extLst>
              <a:ext uri="{FF2B5EF4-FFF2-40B4-BE49-F238E27FC236}">
                <a16:creationId xmlns:a16="http://schemas.microsoft.com/office/drawing/2014/main" id="{B0B79A52-B3D8-4FF9-AB0E-56D5B250E77C}"/>
              </a:ext>
            </a:extLst>
          </p:cNvPr>
          <p:cNvSpPr txBox="1"/>
          <p:nvPr/>
        </p:nvSpPr>
        <p:spPr>
          <a:xfrm>
            <a:off x="1408671" y="739346"/>
            <a:ext cx="7685902" cy="95410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342900" indent="-342900">
              <a:buFont typeface="Wingdings"/>
              <a:buChar char="q"/>
            </a:pPr>
            <a:r>
              <a:rPr lang="en-US" sz="2000" b="1" dirty="0">
                <a:latin typeface="Calibri"/>
                <a:ea typeface="ＭＳ Ｐゴシック"/>
                <a:cs typeface="Arial"/>
              </a:rPr>
              <a:t>Where ?</a:t>
            </a:r>
            <a:endParaRPr lang="en-US" dirty="0">
              <a:cs typeface="Arial" panose="020B0604020202020204" pitchFamily="34" charset="0"/>
            </a:endParaRPr>
          </a:p>
          <a:p>
            <a:pPr marL="285750" indent="-285750">
              <a:buFont typeface="Arial"/>
              <a:buChar char="•"/>
            </a:pPr>
            <a:r>
              <a:rPr lang="en-US" dirty="0">
                <a:latin typeface="Calibri"/>
                <a:ea typeface="ＭＳ Ｐゴシック"/>
                <a:cs typeface="Arial"/>
              </a:rPr>
              <a:t>Twitter, Facebook and Instagram  </a:t>
            </a:r>
            <a:endParaRPr lang="en-US" dirty="0">
              <a:latin typeface="Calibri"/>
              <a:cs typeface="Arial"/>
            </a:endParaRPr>
          </a:p>
          <a:p>
            <a:pPr marL="285750" indent="-285750">
              <a:buFont typeface="Arial"/>
              <a:buChar char="•"/>
            </a:pPr>
            <a:r>
              <a:rPr lang="en-US" dirty="0">
                <a:latin typeface="Calibri"/>
                <a:ea typeface="ＭＳ Ｐゴシック"/>
                <a:cs typeface="Calibri"/>
              </a:rPr>
              <a:t>3010  followers and </a:t>
            </a:r>
            <a:r>
              <a:rPr lang="en-US" dirty="0">
                <a:latin typeface="Calibri"/>
                <a:ea typeface="ＭＳ Ｐゴシック"/>
                <a:cs typeface="Arial"/>
              </a:rPr>
              <a:t>Facebook up 54% since last AGM !</a:t>
            </a:r>
            <a:endParaRPr lang="en-US" dirty="0">
              <a:latin typeface="Calibri"/>
              <a:cs typeface="Arial"/>
            </a:endParaRPr>
          </a:p>
        </p:txBody>
      </p:sp>
      <p:sp>
        <p:nvSpPr>
          <p:cNvPr id="4" name="TextBox 3">
            <a:extLst>
              <a:ext uri="{FF2B5EF4-FFF2-40B4-BE49-F238E27FC236}">
                <a16:creationId xmlns:a16="http://schemas.microsoft.com/office/drawing/2014/main" id="{0439BB5D-415D-405E-AA92-C4B622BD1746}"/>
              </a:ext>
            </a:extLst>
          </p:cNvPr>
          <p:cNvSpPr txBox="1"/>
          <p:nvPr/>
        </p:nvSpPr>
        <p:spPr>
          <a:xfrm>
            <a:off x="1408670" y="1676399"/>
            <a:ext cx="7387278" cy="67710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342900" indent="-342900">
              <a:buFont typeface="Wingdings"/>
              <a:buChar char="q"/>
            </a:pPr>
            <a:r>
              <a:rPr lang="en-GB" sz="2000" b="1">
                <a:latin typeface="Calibri"/>
                <a:ea typeface="ＭＳ Ｐゴシック"/>
                <a:cs typeface="Arial"/>
              </a:rPr>
              <a:t>Follower Profile</a:t>
            </a:r>
            <a:endParaRPr lang="en-GB" sz="2000" b="1">
              <a:latin typeface="Calibri"/>
              <a:cs typeface="Calibri"/>
            </a:endParaRPr>
          </a:p>
          <a:p>
            <a:pPr marL="285750" indent="-285750">
              <a:buFont typeface="Arial"/>
              <a:buChar char="•"/>
            </a:pPr>
            <a:r>
              <a:rPr lang="en-GB">
                <a:latin typeface="Calibri"/>
                <a:ea typeface="ＭＳ Ｐゴシック"/>
                <a:cs typeface="Arial"/>
              </a:rPr>
              <a:t>Female aged between 35-44 followed by a 45-54 year old</a:t>
            </a:r>
            <a:endParaRPr lang="en-GB">
              <a:latin typeface="Calibri"/>
              <a:cs typeface="Calibri"/>
            </a:endParaRPr>
          </a:p>
        </p:txBody>
      </p:sp>
      <p:sp>
        <p:nvSpPr>
          <p:cNvPr id="5" name="TextBox 4">
            <a:extLst>
              <a:ext uri="{FF2B5EF4-FFF2-40B4-BE49-F238E27FC236}">
                <a16:creationId xmlns:a16="http://schemas.microsoft.com/office/drawing/2014/main" id="{9B678C66-DFDE-4CF5-A1AB-97258CC0A495}"/>
              </a:ext>
            </a:extLst>
          </p:cNvPr>
          <p:cNvSpPr txBox="1"/>
          <p:nvPr/>
        </p:nvSpPr>
        <p:spPr>
          <a:xfrm>
            <a:off x="1417680" y="2354734"/>
            <a:ext cx="7582927" cy="178510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342900" indent="-342900">
              <a:buFont typeface="Wingdings"/>
              <a:buChar char="q"/>
            </a:pPr>
            <a:r>
              <a:rPr lang="en-GB" sz="2000" b="1" dirty="0">
                <a:latin typeface="Calibri"/>
                <a:ea typeface="ＭＳ Ｐゴシック"/>
                <a:cs typeface="Arial"/>
              </a:rPr>
              <a:t>What We Post</a:t>
            </a:r>
            <a:endParaRPr lang="en-GB" sz="2000" b="1" dirty="0">
              <a:latin typeface="Calibri"/>
              <a:cs typeface="Arial" panose="020B0604020202020204" pitchFamily="34" charset="0"/>
            </a:endParaRPr>
          </a:p>
          <a:p>
            <a:pPr marL="285750" indent="-285750">
              <a:buFont typeface="Arial"/>
              <a:buChar char="•"/>
            </a:pPr>
            <a:r>
              <a:rPr lang="en-GB" dirty="0">
                <a:latin typeface="Calibri"/>
                <a:ea typeface="ＭＳ Ｐゴシック"/>
                <a:cs typeface="Arial"/>
              </a:rPr>
              <a:t>General Information</a:t>
            </a:r>
          </a:p>
          <a:p>
            <a:pPr marL="285750" indent="-285750">
              <a:buFont typeface="Arial"/>
              <a:buChar char="•"/>
            </a:pPr>
            <a:r>
              <a:rPr lang="en-GB" dirty="0">
                <a:latin typeface="Calibri"/>
                <a:ea typeface="ＭＳ Ｐゴシック"/>
                <a:cs typeface="Arial"/>
              </a:rPr>
              <a:t>Wildlife and Foraging with Friends.  </a:t>
            </a:r>
            <a:endParaRPr lang="en-GB" dirty="0">
              <a:latin typeface="Calibri"/>
              <a:cs typeface="Arial"/>
            </a:endParaRPr>
          </a:p>
          <a:p>
            <a:pPr marL="285750" indent="-285750">
              <a:buFont typeface="Arial"/>
              <a:buChar char="•"/>
            </a:pPr>
            <a:r>
              <a:rPr lang="en-GB" dirty="0">
                <a:latin typeface="Calibri"/>
                <a:ea typeface="ＭＳ Ｐゴシック"/>
                <a:cs typeface="Arial"/>
              </a:rPr>
              <a:t>Tips and advice e.g. keep pets safe during firework display reached 99,000 people</a:t>
            </a:r>
          </a:p>
          <a:p>
            <a:pPr marL="285750" indent="-285750">
              <a:buFont typeface="Arial"/>
              <a:buChar char="•"/>
            </a:pPr>
            <a:r>
              <a:rPr lang="en-GB" dirty="0">
                <a:latin typeface="Calibri"/>
                <a:ea typeface="ＭＳ Ｐゴシック"/>
                <a:cs typeface="Arial"/>
              </a:rPr>
              <a:t>Advertise for businesses in the Rec. (Tai-Chi, Pilates, Tennis, Bootcamp </a:t>
            </a:r>
            <a:r>
              <a:rPr lang="en-GB" dirty="0" err="1">
                <a:latin typeface="Calibri"/>
                <a:ea typeface="ＭＳ Ｐゴシック"/>
                <a:cs typeface="Arial"/>
              </a:rPr>
              <a:t>ect</a:t>
            </a:r>
            <a:r>
              <a:rPr lang="en-GB" dirty="0">
                <a:latin typeface="Calibri"/>
                <a:ea typeface="ＭＳ Ｐゴシック"/>
                <a:cs typeface="Arial"/>
              </a:rPr>
              <a:t>)</a:t>
            </a:r>
            <a:endParaRPr lang="en-GB" dirty="0">
              <a:latin typeface="Calibri"/>
              <a:cs typeface="Arial"/>
            </a:endParaRPr>
          </a:p>
        </p:txBody>
      </p:sp>
      <p:sp>
        <p:nvSpPr>
          <p:cNvPr id="6" name="TextBox 5">
            <a:extLst>
              <a:ext uri="{FF2B5EF4-FFF2-40B4-BE49-F238E27FC236}">
                <a16:creationId xmlns:a16="http://schemas.microsoft.com/office/drawing/2014/main" id="{58228182-104E-427A-834D-89B319EDD062}"/>
              </a:ext>
            </a:extLst>
          </p:cNvPr>
          <p:cNvSpPr txBox="1"/>
          <p:nvPr/>
        </p:nvSpPr>
        <p:spPr>
          <a:xfrm>
            <a:off x="1416393" y="4052501"/>
            <a:ext cx="7428467" cy="267765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342900" indent="-342900" algn="l">
              <a:buFont typeface="Wingdings"/>
              <a:buChar char="q"/>
            </a:pPr>
            <a:r>
              <a:rPr lang="en-GB" sz="2000" b="1" dirty="0">
                <a:latin typeface="Calibri"/>
                <a:ea typeface="ＭＳ Ｐゴシック"/>
                <a:cs typeface="Arial"/>
              </a:rPr>
              <a:t>Campaigns</a:t>
            </a:r>
            <a:endParaRPr lang="en-US" b="1" dirty="0"/>
          </a:p>
          <a:p>
            <a:pPr marL="285750" indent="-285750">
              <a:buFont typeface="Arial"/>
              <a:buChar char="•"/>
            </a:pPr>
            <a:r>
              <a:rPr lang="en-GB" dirty="0">
                <a:latin typeface="Calibri"/>
                <a:ea typeface="ＭＳ Ｐゴシック"/>
                <a:cs typeface="Arial"/>
              </a:rPr>
              <a:t>Blitz the butt</a:t>
            </a:r>
          </a:p>
          <a:p>
            <a:pPr marL="285750" indent="-285750">
              <a:buFont typeface="Arial"/>
              <a:buChar char="•"/>
            </a:pPr>
            <a:r>
              <a:rPr lang="en-GB" dirty="0">
                <a:latin typeface="Calibri"/>
                <a:ea typeface="ＭＳ Ｐゴシック"/>
                <a:cs typeface="Arial"/>
              </a:rPr>
              <a:t>World clean-up day</a:t>
            </a:r>
          </a:p>
          <a:p>
            <a:pPr marL="285750" indent="-285750">
              <a:buFont typeface="Arial"/>
              <a:buChar char="•"/>
            </a:pPr>
            <a:r>
              <a:rPr lang="en-GB" dirty="0">
                <a:latin typeface="Calibri"/>
                <a:ea typeface="ＭＳ Ｐゴシック"/>
                <a:cs typeface="Arial"/>
              </a:rPr>
              <a:t>Paws on plastic</a:t>
            </a:r>
          </a:p>
          <a:p>
            <a:pPr marL="285750" indent="-285750">
              <a:buFont typeface="Arial"/>
              <a:buChar char="•"/>
            </a:pPr>
            <a:r>
              <a:rPr lang="en-GB" dirty="0">
                <a:latin typeface="Calibri"/>
                <a:ea typeface="ＭＳ Ｐゴシック"/>
                <a:cs typeface="Arial"/>
              </a:rPr>
              <a:t>The big butterfly count</a:t>
            </a:r>
          </a:p>
          <a:p>
            <a:pPr marL="285750" indent="-285750">
              <a:buFont typeface="Arial"/>
              <a:buChar char="•"/>
            </a:pPr>
            <a:r>
              <a:rPr lang="en-GB" dirty="0">
                <a:latin typeface="Calibri"/>
                <a:ea typeface="ＭＳ Ｐゴシック"/>
                <a:cs typeface="Arial"/>
              </a:rPr>
              <a:t>Reduce/Reuse campaign with cups and bottles in the Roost and our water fountain</a:t>
            </a:r>
          </a:p>
          <a:p>
            <a:pPr marL="285750" indent="-285750">
              <a:buFont typeface="Wingdings"/>
              <a:buChar char="q"/>
            </a:pPr>
            <a:r>
              <a:rPr lang="en-GB" sz="2000" b="1" dirty="0">
                <a:latin typeface="Calibri"/>
                <a:ea typeface="ＭＳ Ｐゴシック"/>
                <a:cs typeface="Arial"/>
              </a:rPr>
              <a:t>Like our page and our posts</a:t>
            </a:r>
          </a:p>
          <a:p>
            <a:pPr marL="285750" indent="-285750">
              <a:buFont typeface="Arial"/>
              <a:buChar char="•"/>
            </a:pPr>
            <a:endParaRPr lang="en-GB" dirty="0">
              <a:latin typeface="Calibri"/>
              <a:cs typeface="Arial"/>
            </a:endParaRPr>
          </a:p>
        </p:txBody>
      </p:sp>
      <p:pic>
        <p:nvPicPr>
          <p:cNvPr id="7" name="Picture 7" descr="A picture containing drawing&#10;&#10;Description generated with very high confidence">
            <a:extLst>
              <a:ext uri="{FF2B5EF4-FFF2-40B4-BE49-F238E27FC236}">
                <a16:creationId xmlns:a16="http://schemas.microsoft.com/office/drawing/2014/main" id="{7BF4B4EE-FDB6-48B3-9408-510521181609}"/>
              </a:ext>
            </a:extLst>
          </p:cNvPr>
          <p:cNvPicPr>
            <a:picLocks noChangeAspect="1"/>
          </p:cNvPicPr>
          <p:nvPr/>
        </p:nvPicPr>
        <p:blipFill>
          <a:blip r:embed="rId2"/>
          <a:stretch>
            <a:fillRect/>
          </a:stretch>
        </p:blipFill>
        <p:spPr>
          <a:xfrm>
            <a:off x="4703805" y="5815913"/>
            <a:ext cx="848498" cy="869092"/>
          </a:xfrm>
          <a:prstGeom prst="rect">
            <a:avLst/>
          </a:prstGeom>
        </p:spPr>
      </p:pic>
    </p:spTree>
    <p:extLst>
      <p:ext uri="{BB962C8B-B14F-4D97-AF65-F5344CB8AC3E}">
        <p14:creationId xmlns:p14="http://schemas.microsoft.com/office/powerpoint/2010/main" val="35626719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BD351D-9158-42AA-93AF-6C5C70F43484}"/>
              </a:ext>
            </a:extLst>
          </p:cNvPr>
          <p:cNvSpPr>
            <a:spLocks noGrp="1"/>
          </p:cNvSpPr>
          <p:nvPr>
            <p:ph type="title"/>
          </p:nvPr>
        </p:nvSpPr>
        <p:spPr/>
        <p:txBody>
          <a:bodyPr/>
          <a:lstStyle/>
          <a:p>
            <a:r>
              <a:rPr lang="en-GB" dirty="0"/>
              <a:t>Spring 2020 Outdoor table tennis</a:t>
            </a:r>
          </a:p>
        </p:txBody>
      </p:sp>
      <p:pic>
        <p:nvPicPr>
          <p:cNvPr id="5" name="Content Placeholder 4">
            <a:extLst>
              <a:ext uri="{FF2B5EF4-FFF2-40B4-BE49-F238E27FC236}">
                <a16:creationId xmlns:a16="http://schemas.microsoft.com/office/drawing/2014/main" id="{85578A07-2ABE-412F-9B58-163597E4D9E9}"/>
              </a:ext>
            </a:extLst>
          </p:cNvPr>
          <p:cNvPicPr>
            <a:picLocks noGrp="1" noChangeAspect="1"/>
          </p:cNvPicPr>
          <p:nvPr>
            <p:ph idx="1"/>
          </p:nvPr>
        </p:nvPicPr>
        <p:blipFill>
          <a:blip r:embed="rId2"/>
          <a:stretch>
            <a:fillRect/>
          </a:stretch>
        </p:blipFill>
        <p:spPr>
          <a:xfrm>
            <a:off x="2001113" y="1370772"/>
            <a:ext cx="3810000" cy="3810000"/>
          </a:xfrm>
        </p:spPr>
      </p:pic>
      <p:sp>
        <p:nvSpPr>
          <p:cNvPr id="6" name="TextBox 5">
            <a:extLst>
              <a:ext uri="{FF2B5EF4-FFF2-40B4-BE49-F238E27FC236}">
                <a16:creationId xmlns:a16="http://schemas.microsoft.com/office/drawing/2014/main" id="{C50B12A7-04C9-421B-BE57-FC319FC5A105}"/>
              </a:ext>
            </a:extLst>
          </p:cNvPr>
          <p:cNvSpPr txBox="1"/>
          <p:nvPr/>
        </p:nvSpPr>
        <p:spPr>
          <a:xfrm>
            <a:off x="3120887" y="4651513"/>
            <a:ext cx="5565913" cy="1200329"/>
          </a:xfrm>
          <a:prstGeom prst="rect">
            <a:avLst/>
          </a:prstGeom>
          <a:noFill/>
        </p:spPr>
        <p:txBody>
          <a:bodyPr wrap="square" rtlCol="0">
            <a:spAutoFit/>
          </a:bodyPr>
          <a:lstStyle/>
          <a:p>
            <a:r>
              <a:rPr lang="en-GB" dirty="0"/>
              <a:t>Outdoor table tennis tables  x 2.  </a:t>
            </a:r>
          </a:p>
          <a:p>
            <a:r>
              <a:rPr lang="en-GB" dirty="0"/>
              <a:t>Total cost with VAT £10965  Grant of £8980 from the Chislehurst Playing Field Association.   </a:t>
            </a:r>
          </a:p>
          <a:p>
            <a:endParaRPr lang="en-GB" dirty="0"/>
          </a:p>
        </p:txBody>
      </p:sp>
    </p:spTree>
    <p:extLst>
      <p:ext uri="{BB962C8B-B14F-4D97-AF65-F5344CB8AC3E}">
        <p14:creationId xmlns:p14="http://schemas.microsoft.com/office/powerpoint/2010/main" val="15369359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260333B9-6B37-49EF-93EB-304C2FFF6C81}"/>
              </a:ext>
            </a:extLst>
          </p:cNvPr>
          <p:cNvPicPr>
            <a:picLocks noChangeAspect="1"/>
          </p:cNvPicPr>
          <p:nvPr/>
        </p:nvPicPr>
        <p:blipFill rotWithShape="1">
          <a:blip r:embed="rId2"/>
          <a:srcRect t="15038" b="28712"/>
          <a:stretch/>
        </p:blipFill>
        <p:spPr>
          <a:xfrm>
            <a:off x="20" y="10"/>
            <a:ext cx="9143980" cy="6857990"/>
          </a:xfrm>
          <a:prstGeom prst="rect">
            <a:avLst/>
          </a:prstGeom>
        </p:spPr>
      </p:pic>
    </p:spTree>
    <p:extLst>
      <p:ext uri="{BB962C8B-B14F-4D97-AF65-F5344CB8AC3E}">
        <p14:creationId xmlns:p14="http://schemas.microsoft.com/office/powerpoint/2010/main" val="27094952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eaLnBrk="1" hangingPunct="1">
              <a:defRPr/>
            </a:pPr>
            <a:r>
              <a:rPr lang="en-US" sz="2800" dirty="0">
                <a:cs typeface="+mj-cs"/>
              </a:rPr>
              <a:t>Friends of Chislehurst Recreation Grounds (FOCRG)</a:t>
            </a:r>
          </a:p>
        </p:txBody>
      </p:sp>
      <p:sp>
        <p:nvSpPr>
          <p:cNvPr id="7171" name="Rectangle 3"/>
          <p:cNvSpPr>
            <a:spLocks noGrp="1" noChangeArrowheads="1"/>
          </p:cNvSpPr>
          <p:nvPr>
            <p:ph idx="1"/>
          </p:nvPr>
        </p:nvSpPr>
        <p:spPr/>
        <p:txBody>
          <a:bodyPr/>
          <a:lstStyle/>
          <a:p>
            <a:pPr eaLnBrk="1" hangingPunct="1">
              <a:buFont typeface="Wingdings" panose="05000000000000000000" pitchFamily="2" charset="2"/>
              <a:buNone/>
            </a:pPr>
            <a:r>
              <a:rPr lang="en-US" altLang="en-US" b="1" dirty="0">
                <a:solidFill>
                  <a:srgbClr val="038EC9"/>
                </a:solidFill>
              </a:rPr>
              <a:t>We …</a:t>
            </a:r>
          </a:p>
          <a:p>
            <a:pPr eaLnBrk="1" hangingPunct="1"/>
            <a:r>
              <a:rPr lang="en-US" altLang="en-US" dirty="0"/>
              <a:t>Are all volunteers and give our time freely</a:t>
            </a:r>
          </a:p>
          <a:p>
            <a:pPr eaLnBrk="1" hangingPunct="1"/>
            <a:r>
              <a:rPr lang="en-US" altLang="en-US" dirty="0"/>
              <a:t>Live locally and know our neighborhood</a:t>
            </a:r>
          </a:p>
          <a:p>
            <a:pPr eaLnBrk="1" hangingPunct="1"/>
            <a:r>
              <a:rPr lang="en-US" altLang="en-US" dirty="0"/>
              <a:t>Meet regularly and work closely with </a:t>
            </a:r>
            <a:r>
              <a:rPr lang="en-US" altLang="en-US" dirty="0" err="1"/>
              <a:t>idVerde</a:t>
            </a:r>
            <a:r>
              <a:rPr lang="en-US" altLang="en-US" dirty="0"/>
              <a:t> the Park Management company.</a:t>
            </a:r>
          </a:p>
          <a:p>
            <a:pPr marL="0" indent="0" eaLnBrk="1" hangingPunct="1">
              <a:buNone/>
            </a:pPr>
            <a:endParaRPr lang="en-US" altLang="en-US" dirty="0"/>
          </a:p>
          <a:p>
            <a:pPr eaLnBrk="1" hangingPunct="1"/>
            <a:r>
              <a:rPr lang="en-US" altLang="en-US" dirty="0"/>
              <a:t>Work hard to promote the Rec as an important facility    for the Chislehurst Community. </a:t>
            </a:r>
          </a:p>
          <a:p>
            <a:pPr eaLnBrk="1" hangingPunct="1"/>
            <a:r>
              <a:rPr lang="en-US" altLang="en-US" dirty="0"/>
              <a:t>Provide a voice for Rec users in dealings with  London Borough of Bromley </a:t>
            </a:r>
          </a:p>
          <a:p>
            <a:pPr eaLnBrk="1" hangingPunct="1">
              <a:buFont typeface="Wingdings" panose="05000000000000000000" pitchFamily="2" charset="2"/>
              <a:buNone/>
            </a:pPr>
            <a:endParaRPr lang="en-US" altLang="en-US" dirty="0"/>
          </a:p>
        </p:txBody>
      </p:sp>
      <p:pic>
        <p:nvPicPr>
          <p:cNvPr id="7172" name="Picture 5"/>
          <p:cNvPicPr>
            <a:picLocks noChangeAspect="1" noChangeArrowheads="1"/>
          </p:cNvPicPr>
          <p:nvPr/>
        </p:nvPicPr>
        <p:blipFill>
          <a:blip r:embed="rId3"/>
          <a:srcRect/>
          <a:stretch>
            <a:fillRect/>
          </a:stretch>
        </p:blipFill>
        <p:spPr bwMode="auto">
          <a:xfrm>
            <a:off x="4448789" y="4746808"/>
            <a:ext cx="656104" cy="4717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sp>
        <p:nvSpPr>
          <p:cNvPr id="2" name="Rectangle 1"/>
          <p:cNvSpPr/>
          <p:nvPr/>
        </p:nvSpPr>
        <p:spPr>
          <a:xfrm>
            <a:off x="1603949" y="5557931"/>
            <a:ext cx="7001889" cy="421654"/>
          </a:xfrm>
          <a:prstGeom prst="rect">
            <a:avLst/>
          </a:prstGeom>
        </p:spPr>
        <p:txBody>
          <a:bodyPr wrap="square" anchor="t">
            <a:spAutoFit/>
          </a:bodyPr>
          <a:lstStyle/>
          <a:p>
            <a:pPr>
              <a:lnSpc>
                <a:spcPct val="107000"/>
              </a:lnSpc>
              <a:spcAft>
                <a:spcPts val="800"/>
              </a:spcAft>
            </a:pPr>
            <a:r>
              <a:rPr lang="en-GB" sz="2000" b="1" dirty="0">
                <a:latin typeface="Calibri" panose="020F0502020204030204" pitchFamily="34" charset="0"/>
                <a:ea typeface="Calibri" panose="020F0502020204030204" pitchFamily="34" charset="0"/>
                <a:cs typeface="Times New Roman" panose="02020603050405020304" pitchFamily="18" charset="0"/>
              </a:rPr>
              <a:t>LATEST MEMBERSHIP…834… AND COUNTING! (558 households)</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5" name="Picture 4"/>
          <p:cNvPicPr>
            <a:picLocks noChangeAspect="1"/>
          </p:cNvPicPr>
          <p:nvPr/>
        </p:nvPicPr>
        <p:blipFill>
          <a:blip r:embed="rId4"/>
          <a:stretch>
            <a:fillRect/>
          </a:stretch>
        </p:blipFill>
        <p:spPr>
          <a:xfrm>
            <a:off x="4677884" y="2688548"/>
            <a:ext cx="1743191" cy="596355"/>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eaLnBrk="1" hangingPunct="1"/>
            <a:r>
              <a:rPr lang="en-GB"/>
              <a:t>Agenda</a:t>
            </a:r>
            <a:endParaRPr lang="en-US"/>
          </a:p>
        </p:txBody>
      </p:sp>
      <p:sp>
        <p:nvSpPr>
          <p:cNvPr id="5123" name="Rectangle 3"/>
          <p:cNvSpPr>
            <a:spLocks noGrp="1" noChangeArrowheads="1"/>
          </p:cNvSpPr>
          <p:nvPr>
            <p:ph type="body" idx="1"/>
          </p:nvPr>
        </p:nvSpPr>
        <p:spPr>
          <a:xfrm>
            <a:off x="1331913" y="861873"/>
            <a:ext cx="7812087" cy="5832475"/>
          </a:xfrm>
        </p:spPr>
        <p:txBody>
          <a:bodyPr/>
          <a:lstStyle/>
          <a:p>
            <a:pPr marL="0" indent="0" eaLnBrk="1" hangingPunct="1">
              <a:lnSpc>
                <a:spcPct val="80000"/>
              </a:lnSpc>
              <a:buNone/>
            </a:pPr>
            <a:endParaRPr lang="en-GB" altLang="en-US" sz="2000" b="1">
              <a:solidFill>
                <a:srgbClr val="038EC9"/>
              </a:solidFill>
            </a:endParaRPr>
          </a:p>
          <a:p>
            <a:pPr eaLnBrk="1" hangingPunct="1">
              <a:lnSpc>
                <a:spcPct val="80000"/>
              </a:lnSpc>
            </a:pPr>
            <a:r>
              <a:rPr lang="en-GB" altLang="en-US" sz="2000" b="1">
                <a:solidFill>
                  <a:srgbClr val="038EC9"/>
                </a:solidFill>
              </a:rPr>
              <a:t>Introductions</a:t>
            </a:r>
            <a:endParaRPr lang="en-GB" altLang="en-US" sz="2000"/>
          </a:p>
          <a:p>
            <a:pPr eaLnBrk="1" hangingPunct="1">
              <a:lnSpc>
                <a:spcPct val="80000"/>
              </a:lnSpc>
            </a:pPr>
            <a:r>
              <a:rPr lang="en-GB" altLang="en-US" sz="2000" b="1">
                <a:solidFill>
                  <a:srgbClr val="038EC9"/>
                </a:solidFill>
              </a:rPr>
              <a:t>Apologies for Absence</a:t>
            </a:r>
          </a:p>
          <a:p>
            <a:pPr eaLnBrk="1" hangingPunct="1">
              <a:lnSpc>
                <a:spcPct val="80000"/>
              </a:lnSpc>
            </a:pPr>
            <a:r>
              <a:rPr lang="en-GB" altLang="en-US" sz="2000" b="1">
                <a:solidFill>
                  <a:srgbClr val="038EC9"/>
                </a:solidFill>
              </a:rPr>
              <a:t>Election/re-election</a:t>
            </a:r>
            <a:r>
              <a:rPr lang="en-GB" altLang="en-US" sz="2000"/>
              <a:t> </a:t>
            </a:r>
            <a:r>
              <a:rPr lang="en-GB" altLang="en-US" sz="2000" b="1">
                <a:solidFill>
                  <a:srgbClr val="038EC9"/>
                </a:solidFill>
              </a:rPr>
              <a:t>of committee members</a:t>
            </a:r>
          </a:p>
          <a:p>
            <a:pPr eaLnBrk="1" hangingPunct="1">
              <a:lnSpc>
                <a:spcPct val="80000"/>
              </a:lnSpc>
            </a:pPr>
            <a:endParaRPr lang="en-GB" altLang="en-US" sz="2000" b="1">
              <a:solidFill>
                <a:srgbClr val="038EC9"/>
              </a:solidFill>
            </a:endParaRPr>
          </a:p>
          <a:p>
            <a:pPr eaLnBrk="1" hangingPunct="1">
              <a:lnSpc>
                <a:spcPct val="80000"/>
              </a:lnSpc>
            </a:pPr>
            <a:r>
              <a:rPr lang="en-GB" altLang="en-US" sz="2000" b="1">
                <a:solidFill>
                  <a:srgbClr val="038EC9"/>
                </a:solidFill>
              </a:rPr>
              <a:t>Treasurer’s Financial Report   Julie Covill</a:t>
            </a:r>
          </a:p>
          <a:p>
            <a:pPr eaLnBrk="1" hangingPunct="1">
              <a:lnSpc>
                <a:spcPct val="80000"/>
              </a:lnSpc>
            </a:pPr>
            <a:r>
              <a:rPr lang="en-GB" altLang="en-US" sz="2000" b="1">
                <a:solidFill>
                  <a:srgbClr val="038EC9"/>
                </a:solidFill>
              </a:rPr>
              <a:t>Approval and appointment of independent examiners</a:t>
            </a:r>
          </a:p>
          <a:p>
            <a:pPr eaLnBrk="1" hangingPunct="1">
              <a:lnSpc>
                <a:spcPct val="80000"/>
              </a:lnSpc>
            </a:pPr>
            <a:endParaRPr lang="en-GB" altLang="en-US" sz="2000" b="1">
              <a:solidFill>
                <a:srgbClr val="038EC9"/>
              </a:solidFill>
            </a:endParaRPr>
          </a:p>
          <a:p>
            <a:pPr eaLnBrk="1" hangingPunct="1">
              <a:lnSpc>
                <a:spcPct val="80000"/>
              </a:lnSpc>
            </a:pPr>
            <a:r>
              <a:rPr lang="en-GB" altLang="en-US" sz="2000" b="1">
                <a:solidFill>
                  <a:srgbClr val="038EC9"/>
                </a:solidFill>
              </a:rPr>
              <a:t>Chairman’s Report – our achievements and our visions</a:t>
            </a:r>
          </a:p>
          <a:p>
            <a:pPr marL="0" indent="0" eaLnBrk="1" hangingPunct="1">
              <a:lnSpc>
                <a:spcPct val="80000"/>
              </a:lnSpc>
              <a:buNone/>
            </a:pPr>
            <a:endParaRPr lang="en-GB" altLang="en-US" sz="2000" b="1">
              <a:solidFill>
                <a:srgbClr val="038EC9"/>
              </a:solidFill>
            </a:endParaRPr>
          </a:p>
          <a:p>
            <a:pPr eaLnBrk="1" hangingPunct="1">
              <a:lnSpc>
                <a:spcPct val="80000"/>
              </a:lnSpc>
            </a:pPr>
            <a:r>
              <a:rPr lang="en-GB" altLang="en-US" sz="2000" b="1">
                <a:solidFill>
                  <a:srgbClr val="038EC9"/>
                </a:solidFill>
              </a:rPr>
              <a:t>Updates and discussion on the following:</a:t>
            </a:r>
          </a:p>
          <a:p>
            <a:pPr lvl="1" eaLnBrk="1" hangingPunct="1">
              <a:lnSpc>
                <a:spcPct val="80000"/>
              </a:lnSpc>
            </a:pPr>
            <a:r>
              <a:rPr lang="en-GB" altLang="en-US" sz="2000" b="1">
                <a:solidFill>
                  <a:srgbClr val="038EC9"/>
                </a:solidFill>
              </a:rPr>
              <a:t>Chislehurst Rocks    Rachelle Harte</a:t>
            </a:r>
            <a:endParaRPr lang="en-GB" altLang="en-US" sz="2000" b="1">
              <a:solidFill>
                <a:srgbClr val="038EC9"/>
              </a:solidFill>
              <a:cs typeface="Calibri"/>
            </a:endParaRPr>
          </a:p>
          <a:p>
            <a:pPr lvl="1" eaLnBrk="1" hangingPunct="1">
              <a:lnSpc>
                <a:spcPct val="80000"/>
              </a:lnSpc>
            </a:pPr>
            <a:r>
              <a:rPr lang="en-GB" altLang="en-US" sz="2000" b="1">
                <a:solidFill>
                  <a:srgbClr val="038EC9"/>
                </a:solidFill>
              </a:rPr>
              <a:t>Gardening Club        Mai Bunce</a:t>
            </a:r>
            <a:endParaRPr lang="en-GB" altLang="en-US" sz="2000" b="1">
              <a:solidFill>
                <a:srgbClr val="038EC9"/>
              </a:solidFill>
              <a:cs typeface="Calibri"/>
            </a:endParaRPr>
          </a:p>
          <a:p>
            <a:pPr lvl="1" eaLnBrk="1" hangingPunct="1">
              <a:lnSpc>
                <a:spcPct val="80000"/>
              </a:lnSpc>
            </a:pPr>
            <a:r>
              <a:rPr lang="en-GB" altLang="en-US" sz="2000" b="1">
                <a:solidFill>
                  <a:srgbClr val="038EC9"/>
                </a:solidFill>
              </a:rPr>
              <a:t>Social Media             Pia Burbidge</a:t>
            </a:r>
            <a:endParaRPr lang="en-GB" altLang="en-US" sz="2000" b="1">
              <a:solidFill>
                <a:srgbClr val="038EC9"/>
              </a:solidFill>
              <a:cs typeface="Calibri"/>
            </a:endParaRPr>
          </a:p>
          <a:p>
            <a:pPr marL="0" indent="0" eaLnBrk="1" hangingPunct="1">
              <a:lnSpc>
                <a:spcPct val="80000"/>
              </a:lnSpc>
              <a:buNone/>
            </a:pPr>
            <a:endParaRPr lang="en-GB" altLang="en-US" sz="2000" b="1">
              <a:solidFill>
                <a:srgbClr val="038EC9"/>
              </a:solidFill>
            </a:endParaRPr>
          </a:p>
          <a:p>
            <a:pPr eaLnBrk="1" hangingPunct="1">
              <a:lnSpc>
                <a:spcPct val="80000"/>
              </a:lnSpc>
            </a:pPr>
            <a:r>
              <a:rPr lang="en-GB" altLang="en-US" sz="2000" b="1">
                <a:solidFill>
                  <a:srgbClr val="038EC9"/>
                </a:solidFill>
              </a:rPr>
              <a:t>AOB</a:t>
            </a:r>
          </a:p>
          <a:p>
            <a:pPr eaLnBrk="1" hangingPunct="1">
              <a:lnSpc>
                <a:spcPct val="80000"/>
              </a:lnSpc>
            </a:pPr>
            <a:r>
              <a:rPr lang="en-GB" altLang="en-US" sz="2000" b="1">
                <a:solidFill>
                  <a:srgbClr val="038EC9"/>
                </a:solidFill>
              </a:rPr>
              <a:t>Close of meeting 8.30pm</a:t>
            </a:r>
            <a:endParaRPr lang="en-US" altLang="en-US" sz="2000" b="1">
              <a:solidFill>
                <a:srgbClr val="038EC9"/>
              </a:solidFill>
            </a:endParaRPr>
          </a:p>
        </p:txBody>
      </p:sp>
    </p:spTree>
    <p:extLst>
      <p:ext uri="{BB962C8B-B14F-4D97-AF65-F5344CB8AC3E}">
        <p14:creationId xmlns:p14="http://schemas.microsoft.com/office/powerpoint/2010/main" val="6882325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pPr eaLnBrk="1" hangingPunct="1"/>
            <a:r>
              <a:rPr lang="en-GB"/>
              <a:t>FOCRG Committee</a:t>
            </a:r>
            <a:endParaRPr lang="en-US"/>
          </a:p>
        </p:txBody>
      </p:sp>
      <p:sp>
        <p:nvSpPr>
          <p:cNvPr id="8195" name="Rectangle 3"/>
          <p:cNvSpPr>
            <a:spLocks noGrp="1" noChangeArrowheads="1"/>
          </p:cNvSpPr>
          <p:nvPr>
            <p:ph type="body" idx="1"/>
          </p:nvPr>
        </p:nvSpPr>
        <p:spPr/>
        <p:txBody>
          <a:bodyPr/>
          <a:lstStyle/>
          <a:p>
            <a:pPr eaLnBrk="1" hangingPunct="1"/>
            <a:r>
              <a:rPr lang="en-US" altLang="en-US" b="1"/>
              <a:t>Barbara Arora</a:t>
            </a:r>
            <a:r>
              <a:rPr lang="en-US" altLang="en-US"/>
              <a:t> – Chair</a:t>
            </a:r>
          </a:p>
          <a:p>
            <a:pPr eaLnBrk="1" hangingPunct="1"/>
            <a:r>
              <a:rPr lang="en-US" altLang="en-US" b="1"/>
              <a:t>Alison Stammers</a:t>
            </a:r>
            <a:r>
              <a:rPr lang="en-US" altLang="en-US"/>
              <a:t> – Secretary</a:t>
            </a:r>
          </a:p>
          <a:p>
            <a:pPr eaLnBrk="1" hangingPunct="1"/>
            <a:r>
              <a:rPr lang="en-US" altLang="en-US" b="1"/>
              <a:t>Julie Covill</a:t>
            </a:r>
            <a:r>
              <a:rPr lang="en-US" altLang="en-US"/>
              <a:t> – Treasurer</a:t>
            </a:r>
          </a:p>
          <a:p>
            <a:pPr eaLnBrk="1" hangingPunct="1"/>
            <a:r>
              <a:rPr lang="en-US" altLang="en-US" b="1"/>
              <a:t>Rachelle Harte</a:t>
            </a:r>
            <a:r>
              <a:rPr lang="en-US" altLang="en-US"/>
              <a:t> – Events Manager</a:t>
            </a:r>
          </a:p>
          <a:p>
            <a:r>
              <a:rPr lang="en-US" altLang="en-US" b="1"/>
              <a:t>Ian Douglas</a:t>
            </a:r>
            <a:r>
              <a:rPr lang="en-US" altLang="en-US"/>
              <a:t> – Consultant Engineer (and General </a:t>
            </a:r>
            <a:r>
              <a:rPr lang="en-US" altLang="en-US" err="1"/>
              <a:t>Factotem</a:t>
            </a:r>
            <a:r>
              <a:rPr lang="en-US" altLang="en-US"/>
              <a:t>)</a:t>
            </a:r>
            <a:endParaRPr lang="en-US" altLang="en-US" i="1"/>
          </a:p>
          <a:p>
            <a:pPr eaLnBrk="1" hangingPunct="1"/>
            <a:r>
              <a:rPr lang="en-US" altLang="en-US" b="1"/>
              <a:t>Pia Burbidge – </a:t>
            </a:r>
            <a:r>
              <a:rPr lang="en-US" altLang="en-US"/>
              <a:t>Social Media Manager</a:t>
            </a:r>
          </a:p>
          <a:p>
            <a:r>
              <a:rPr lang="en-US" altLang="en-US" b="1"/>
              <a:t>Mai Bunce</a:t>
            </a:r>
            <a:r>
              <a:rPr lang="en-US" altLang="en-US"/>
              <a:t> – Gardening Club manager</a:t>
            </a:r>
          </a:p>
          <a:p>
            <a:r>
              <a:rPr lang="en-US" altLang="en-US" b="1"/>
              <a:t>Clive Richardson</a:t>
            </a:r>
            <a:r>
              <a:rPr lang="en-US" altLang="en-US"/>
              <a:t> – Committee member</a:t>
            </a:r>
          </a:p>
          <a:p>
            <a:endParaRPr lang="en-US" altLang="en-US"/>
          </a:p>
          <a:p>
            <a:pPr eaLnBrk="1" hangingPunct="1"/>
            <a:endParaRPr lang="en-US" altLang="en-US"/>
          </a:p>
          <a:p>
            <a:pPr marL="0" indent="0" eaLnBrk="1" hangingPunct="1">
              <a:buNone/>
            </a:pPr>
            <a:br>
              <a:rPr lang="en-US" altLang="en-US"/>
            </a:br>
            <a:endParaRPr lang="en-US" altLang="en-US"/>
          </a:p>
          <a:p>
            <a:pPr marL="0" indent="0" eaLnBrk="1" hangingPunct="1">
              <a:buNone/>
            </a:pPr>
            <a:endParaRPr lang="en-US" altLang="en-US"/>
          </a:p>
          <a:p>
            <a:pPr marL="0" indent="0" eaLnBrk="1" hangingPunct="1">
              <a:buNone/>
            </a:pPr>
            <a:endParaRPr lang="en-US" altLang="en-US"/>
          </a:p>
          <a:p>
            <a:pPr marL="0" indent="0" eaLnBrk="1" hangingPunct="1">
              <a:buNone/>
            </a:pPr>
            <a:r>
              <a:rPr lang="en-US" altLang="en-US"/>
              <a:t>       Alison 		Julie 		Pia 		Ian</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Behind the Scenes Committee Associates</a:t>
            </a:r>
          </a:p>
        </p:txBody>
      </p:sp>
      <p:sp>
        <p:nvSpPr>
          <p:cNvPr id="3" name="Content Placeholder 2"/>
          <p:cNvSpPr>
            <a:spLocks noGrp="1"/>
          </p:cNvSpPr>
          <p:nvPr>
            <p:ph idx="1"/>
          </p:nvPr>
        </p:nvSpPr>
        <p:spPr>
          <a:xfrm>
            <a:off x="1331913" y="810337"/>
            <a:ext cx="7812087" cy="5832475"/>
          </a:xfrm>
        </p:spPr>
        <p:txBody>
          <a:bodyPr/>
          <a:lstStyle/>
          <a:p>
            <a:endParaRPr lang="en-GB"/>
          </a:p>
          <a:p>
            <a:pPr marL="0" indent="0">
              <a:buNone/>
            </a:pPr>
            <a:r>
              <a:rPr lang="en-GB"/>
              <a:t>The committee wants to thank:</a:t>
            </a:r>
          </a:p>
          <a:p>
            <a:endParaRPr lang="en-GB"/>
          </a:p>
          <a:p>
            <a:r>
              <a:rPr lang="en-GB"/>
              <a:t>Matt Male  - Web Master</a:t>
            </a:r>
          </a:p>
          <a:p>
            <a:r>
              <a:rPr lang="en-GB"/>
              <a:t>Alan Bunce – super volunteer</a:t>
            </a:r>
          </a:p>
          <a:p>
            <a:r>
              <a:rPr lang="en-GB"/>
              <a:t>Fabio Rossi - Delegated  Sports Manager </a:t>
            </a:r>
          </a:p>
          <a:p>
            <a:r>
              <a:rPr lang="en-GB"/>
              <a:t>Dale Malcolm – Safer Neighbourhood Team CAP Representative</a:t>
            </a:r>
          </a:p>
          <a:p>
            <a:r>
              <a:rPr lang="en-GB"/>
              <a:t>The Visit Chislehurst publicity team</a:t>
            </a:r>
          </a:p>
          <a:p>
            <a:r>
              <a:rPr lang="en-GB"/>
              <a:t>Mattison &amp; Co Accountants </a:t>
            </a:r>
          </a:p>
          <a:p>
            <a:pPr marL="0" indent="0">
              <a:buNone/>
            </a:pPr>
            <a:endParaRPr lang="en-GB"/>
          </a:p>
          <a:p>
            <a:pPr marL="0" indent="0">
              <a:buNone/>
            </a:pPr>
            <a:endParaRPr lang="en-GB"/>
          </a:p>
        </p:txBody>
      </p:sp>
    </p:spTree>
    <p:extLst>
      <p:ext uri="{BB962C8B-B14F-4D97-AF65-F5344CB8AC3E}">
        <p14:creationId xmlns:p14="http://schemas.microsoft.com/office/powerpoint/2010/main" val="19289780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1">
            <a:extLst>
              <a:ext uri="{FF2B5EF4-FFF2-40B4-BE49-F238E27FC236}">
                <a16:creationId xmlns:a16="http://schemas.microsoft.com/office/drawing/2014/main" id="{34DDA7F5-98CD-4798-B86A-70186F9D76D9}"/>
              </a:ext>
            </a:extLst>
          </p:cNvPr>
          <p:cNvSpPr>
            <a:spLocks noGrp="1"/>
          </p:cNvSpPr>
          <p:nvPr>
            <p:ph type="title"/>
          </p:nvPr>
        </p:nvSpPr>
        <p:spPr>
          <a:xfrm>
            <a:off x="243840" y="179111"/>
            <a:ext cx="8229600" cy="384769"/>
          </a:xfrm>
        </p:spPr>
        <p:txBody>
          <a:bodyPr/>
          <a:lstStyle/>
          <a:p>
            <a:pPr eaLnBrk="1" hangingPunct="1"/>
            <a:r>
              <a:rPr lang="en-GB" altLang="en-US" sz="2800">
                <a:latin typeface="Comic Sans MS" panose="030F0702030302020204" pitchFamily="66" charset="0"/>
              </a:rPr>
              <a:t>Treasurer’s</a:t>
            </a:r>
            <a:r>
              <a:rPr lang="en-GB" altLang="en-US">
                <a:latin typeface="Comic Sans MS" panose="030F0702030302020204" pitchFamily="66" charset="0"/>
              </a:rPr>
              <a:t> Report</a:t>
            </a:r>
          </a:p>
        </p:txBody>
      </p:sp>
      <p:graphicFrame>
        <p:nvGraphicFramePr>
          <p:cNvPr id="3" name="Table 2">
            <a:extLst>
              <a:ext uri="{FF2B5EF4-FFF2-40B4-BE49-F238E27FC236}">
                <a16:creationId xmlns:a16="http://schemas.microsoft.com/office/drawing/2014/main" id="{61989894-F6CC-4720-A8D4-8AC8C632E419}"/>
              </a:ext>
            </a:extLst>
          </p:cNvPr>
          <p:cNvGraphicFramePr>
            <a:graphicFrameLocks noGrp="1"/>
          </p:cNvGraphicFramePr>
          <p:nvPr>
            <p:extLst>
              <p:ext uri="{D42A27DB-BD31-4B8C-83A1-F6EECF244321}">
                <p14:modId xmlns:p14="http://schemas.microsoft.com/office/powerpoint/2010/main" val="275232888"/>
              </p:ext>
            </p:extLst>
          </p:nvPr>
        </p:nvGraphicFramePr>
        <p:xfrm>
          <a:off x="1356359" y="761977"/>
          <a:ext cx="7787641" cy="227814"/>
        </p:xfrm>
        <a:graphic>
          <a:graphicData uri="http://schemas.openxmlformats.org/drawingml/2006/table">
            <a:tbl>
              <a:tblPr/>
              <a:tblGrid>
                <a:gridCol w="906734">
                  <a:extLst>
                    <a:ext uri="{9D8B030D-6E8A-4147-A177-3AD203B41FA5}">
                      <a16:colId xmlns:a16="http://schemas.microsoft.com/office/drawing/2014/main" val="2209678671"/>
                    </a:ext>
                  </a:extLst>
                </a:gridCol>
                <a:gridCol w="3845803">
                  <a:extLst>
                    <a:ext uri="{9D8B030D-6E8A-4147-A177-3AD203B41FA5}">
                      <a16:colId xmlns:a16="http://schemas.microsoft.com/office/drawing/2014/main" val="3030893046"/>
                    </a:ext>
                  </a:extLst>
                </a:gridCol>
                <a:gridCol w="864302">
                  <a:extLst>
                    <a:ext uri="{9D8B030D-6E8A-4147-A177-3AD203B41FA5}">
                      <a16:colId xmlns:a16="http://schemas.microsoft.com/office/drawing/2014/main" val="2777830727"/>
                    </a:ext>
                  </a:extLst>
                </a:gridCol>
                <a:gridCol w="473468">
                  <a:extLst>
                    <a:ext uri="{9D8B030D-6E8A-4147-A177-3AD203B41FA5}">
                      <a16:colId xmlns:a16="http://schemas.microsoft.com/office/drawing/2014/main" val="3016771645"/>
                    </a:ext>
                  </a:extLst>
                </a:gridCol>
                <a:gridCol w="900033">
                  <a:extLst>
                    <a:ext uri="{9D8B030D-6E8A-4147-A177-3AD203B41FA5}">
                      <a16:colId xmlns:a16="http://schemas.microsoft.com/office/drawing/2014/main" val="3524988546"/>
                    </a:ext>
                  </a:extLst>
                </a:gridCol>
                <a:gridCol w="797301">
                  <a:extLst>
                    <a:ext uri="{9D8B030D-6E8A-4147-A177-3AD203B41FA5}">
                      <a16:colId xmlns:a16="http://schemas.microsoft.com/office/drawing/2014/main" val="2692741789"/>
                    </a:ext>
                  </a:extLst>
                </a:gridCol>
              </a:tblGrid>
              <a:tr h="227814">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9p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altLang="en-US" sz="1400" b="1" i="0" u="none" strike="noStrike" cap="none" normalizeH="0" baseline="0">
                        <a:ln>
                          <a:noFill/>
                        </a:ln>
                        <a:solidFill>
                          <a:srgbClr val="000000"/>
                        </a:solidFill>
                        <a:effectLst/>
                        <a:latin typeface="Comic Sans MS" panose="030F0702030302020204" pitchFamily="66" charset="0"/>
                        <a:ea typeface="MS PGothic" panose="020B0600070205080204" pitchFamily="34" charset="-128"/>
                      </a:endParaRPr>
                    </a:p>
                  </a:txBody>
                  <a:tcPr marL="6018" marR="6018" marT="6018" marB="0" anchor="b" horzOverflow="overflow">
                    <a:lnL>
                      <a:noFill/>
                    </a:lnL>
                    <a:lnR>
                      <a:noFill/>
                    </a:lnR>
                    <a:lnT>
                      <a:noFill/>
                    </a:lnT>
                    <a:lnB>
                      <a:noFill/>
                    </a:lnB>
                    <a:lnTlToBr>
                      <a:noFill/>
                    </a:lnTlToBr>
                    <a:lnBlToTr>
                      <a:noFill/>
                    </a:lnBlToTr>
                    <a:no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9p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altLang="en-US" sz="1400" b="0" i="0" u="none" strike="noStrike" cap="none" normalizeH="0" baseline="0">
                        <a:ln>
                          <a:noFill/>
                        </a:ln>
                        <a:solidFill>
                          <a:srgbClr val="000000"/>
                        </a:solidFill>
                        <a:effectLst/>
                        <a:latin typeface="Comic Sans MS" panose="030F0702030302020204" pitchFamily="66" charset="0"/>
                        <a:ea typeface="MS PGothic" panose="020B0600070205080204" pitchFamily="34" charset="-128"/>
                      </a:endParaRPr>
                    </a:p>
                  </a:txBody>
                  <a:tcPr marL="6018" marR="6018" marT="6018" marB="0" anchor="b" horzOverflow="overflow">
                    <a:lnL>
                      <a:noFill/>
                    </a:lnL>
                    <a:lnR>
                      <a:noFill/>
                    </a:lnR>
                    <a:lnT>
                      <a:noFill/>
                    </a:lnT>
                    <a:lnB>
                      <a:noFill/>
                    </a:lnB>
                    <a:lnTlToBr>
                      <a:noFill/>
                    </a:lnTlToBr>
                    <a:lnBlToTr>
                      <a:noFill/>
                    </a:lnBlToTr>
                    <a:no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9p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altLang="en-US" sz="1400" b="0" i="0" u="none" strike="noStrike" cap="none" normalizeH="0" baseline="0">
                        <a:ln>
                          <a:noFill/>
                        </a:ln>
                        <a:solidFill>
                          <a:srgbClr val="000000"/>
                        </a:solidFill>
                        <a:effectLst/>
                        <a:latin typeface="Comic Sans MS" panose="030F0702030302020204" pitchFamily="66" charset="0"/>
                        <a:ea typeface="MS PGothic" panose="020B0600070205080204" pitchFamily="34" charset="-128"/>
                      </a:endParaRPr>
                    </a:p>
                  </a:txBody>
                  <a:tcPr marL="6018" marR="6018" marT="6018" marB="0" anchor="b" horzOverflow="overflow">
                    <a:lnL>
                      <a:noFill/>
                    </a:lnL>
                    <a:lnR>
                      <a:noFill/>
                    </a:lnR>
                    <a:lnT w="6350" cap="flat" cmpd="sng" algn="ctr">
                      <a:noFill/>
                      <a:prstDash val="solid"/>
                      <a:round/>
                      <a:headEnd type="none" w="med" len="med"/>
                      <a:tailEnd type="none" w="med" len="med"/>
                    </a:lnT>
                    <a:lnB>
                      <a:noFill/>
                    </a:lnB>
                    <a:lnTlToBr>
                      <a:noFill/>
                    </a:lnTlToBr>
                    <a:lnBlToTr>
                      <a:noFill/>
                    </a:lnBlToTr>
                    <a:no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9p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altLang="en-US" sz="1400" b="0" i="0" u="none" strike="noStrike" cap="none" normalizeH="0" baseline="0">
                        <a:ln>
                          <a:noFill/>
                        </a:ln>
                        <a:solidFill>
                          <a:srgbClr val="000000"/>
                        </a:solidFill>
                        <a:effectLst/>
                        <a:latin typeface="Comic Sans MS" panose="030F0702030302020204" pitchFamily="66" charset="0"/>
                        <a:ea typeface="MS PGothic" panose="020B0600070205080204" pitchFamily="34" charset="-128"/>
                      </a:endParaRPr>
                    </a:p>
                  </a:txBody>
                  <a:tcPr marL="6018" marR="6018" marT="6018" marB="0" anchor="b" horzOverflow="overflow">
                    <a:lnL>
                      <a:noFill/>
                    </a:lnL>
                    <a:lnR>
                      <a:noFill/>
                    </a:lnR>
                    <a:lnT>
                      <a:noFill/>
                    </a:lnT>
                    <a:lnB>
                      <a:noFill/>
                    </a:lnB>
                    <a:lnTlToBr>
                      <a:noFill/>
                    </a:lnTlToBr>
                    <a:lnBlToTr>
                      <a:noFill/>
                    </a:lnBlToTr>
                    <a:no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9p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altLang="en-US" sz="1400" b="0" i="0" u="none" strike="noStrike" cap="none" normalizeH="0" baseline="0">
                        <a:ln>
                          <a:noFill/>
                        </a:ln>
                        <a:solidFill>
                          <a:srgbClr val="000000"/>
                        </a:solidFill>
                        <a:effectLst/>
                        <a:latin typeface="Comic Sans MS" panose="030F0702030302020204" pitchFamily="66" charset="0"/>
                        <a:ea typeface="MS PGothic" panose="020B0600070205080204" pitchFamily="34" charset="-128"/>
                      </a:endParaRPr>
                    </a:p>
                  </a:txBody>
                  <a:tcPr marL="6018" marR="6018" marT="6018" marB="0" anchor="b" horzOverflow="overflow">
                    <a:lnL>
                      <a:noFill/>
                    </a:lnL>
                    <a:lnR>
                      <a:noFill/>
                    </a:lnR>
                    <a:lnT w="6350" cap="flat" cmpd="sng" algn="ctr">
                      <a:noFill/>
                      <a:prstDash val="solid"/>
                      <a:round/>
                      <a:headEnd type="none" w="med" len="med"/>
                      <a:tailEnd type="none" w="med" len="med"/>
                    </a:lnT>
                    <a:lnB>
                      <a:noFill/>
                    </a:lnB>
                    <a:lnTlToBr>
                      <a:noFill/>
                    </a:lnTlToBr>
                    <a:lnBlToTr>
                      <a:noFill/>
                    </a:lnBlToTr>
                    <a:no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9p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altLang="en-US" sz="1400" b="0" i="0" u="none" strike="noStrike" cap="none" normalizeH="0" baseline="0">
                        <a:ln>
                          <a:noFill/>
                        </a:ln>
                        <a:solidFill>
                          <a:srgbClr val="000000"/>
                        </a:solidFill>
                        <a:effectLst/>
                        <a:latin typeface="Comic Sans MS" panose="030F0702030302020204" pitchFamily="66" charset="0"/>
                        <a:ea typeface="MS PGothic" panose="020B0600070205080204" pitchFamily="34" charset="-128"/>
                      </a:endParaRPr>
                    </a:p>
                  </a:txBody>
                  <a:tcPr marL="6018" marR="6018" marT="6018" marB="0" anchor="b"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2722888298"/>
                  </a:ext>
                </a:extLst>
              </a:tr>
            </a:tbl>
          </a:graphicData>
        </a:graphic>
      </p:graphicFrame>
      <p:sp>
        <p:nvSpPr>
          <p:cNvPr id="4" name="TextBox 3">
            <a:extLst>
              <a:ext uri="{FF2B5EF4-FFF2-40B4-BE49-F238E27FC236}">
                <a16:creationId xmlns:a16="http://schemas.microsoft.com/office/drawing/2014/main" id="{C4FD85FF-2896-45E7-978F-D7CDB86FC738}"/>
              </a:ext>
            </a:extLst>
          </p:cNvPr>
          <p:cNvSpPr txBox="1"/>
          <p:nvPr/>
        </p:nvSpPr>
        <p:spPr>
          <a:xfrm rot="5400000" flipV="1">
            <a:off x="-267483" y="2320612"/>
            <a:ext cx="1998013" cy="461665"/>
          </a:xfrm>
          <a:prstGeom prst="rect">
            <a:avLst/>
          </a:prstGeom>
          <a:noFill/>
        </p:spPr>
        <p:txBody>
          <a:bodyPr wrap="square" rtlCol="0">
            <a:spAutoFit/>
          </a:bodyPr>
          <a:lstStyle/>
          <a:p>
            <a:r>
              <a:rPr lang="en-GB" sz="2400"/>
              <a:t>Julie Covill</a:t>
            </a:r>
          </a:p>
        </p:txBody>
      </p:sp>
      <p:pic>
        <p:nvPicPr>
          <p:cNvPr id="6" name="Picture 6" descr="A screenshot of a cell phone&#10;&#10;Description generated with very high confidence">
            <a:extLst>
              <a:ext uri="{FF2B5EF4-FFF2-40B4-BE49-F238E27FC236}">
                <a16:creationId xmlns:a16="http://schemas.microsoft.com/office/drawing/2014/main" id="{38809559-3C9C-421B-A191-CBAB6844935D}"/>
              </a:ext>
            </a:extLst>
          </p:cNvPr>
          <p:cNvPicPr>
            <a:picLocks noChangeAspect="1"/>
          </p:cNvPicPr>
          <p:nvPr/>
        </p:nvPicPr>
        <p:blipFill>
          <a:blip r:embed="rId3"/>
          <a:stretch>
            <a:fillRect/>
          </a:stretch>
        </p:blipFill>
        <p:spPr>
          <a:xfrm>
            <a:off x="1715814" y="821691"/>
            <a:ext cx="6763407" cy="4610274"/>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7F7991-9E34-4504-B2EB-46FC0BC1D9F2}"/>
              </a:ext>
            </a:extLst>
          </p:cNvPr>
          <p:cNvSpPr>
            <a:spLocks noGrp="1"/>
          </p:cNvSpPr>
          <p:nvPr>
            <p:ph type="title"/>
          </p:nvPr>
        </p:nvSpPr>
        <p:spPr/>
        <p:txBody>
          <a:bodyPr/>
          <a:lstStyle/>
          <a:p>
            <a:r>
              <a:rPr lang="en-GB" dirty="0"/>
              <a:t>Chislehurst Rocks</a:t>
            </a:r>
          </a:p>
        </p:txBody>
      </p:sp>
      <p:sp>
        <p:nvSpPr>
          <p:cNvPr id="3" name="TextBox 2">
            <a:extLst>
              <a:ext uri="{FF2B5EF4-FFF2-40B4-BE49-F238E27FC236}">
                <a16:creationId xmlns:a16="http://schemas.microsoft.com/office/drawing/2014/main" id="{DA1978DF-483F-40E7-9890-4A0C79E7A945}"/>
              </a:ext>
            </a:extLst>
          </p:cNvPr>
          <p:cNvSpPr txBox="1"/>
          <p:nvPr/>
        </p:nvSpPr>
        <p:spPr>
          <a:xfrm>
            <a:off x="1662023" y="1029419"/>
            <a:ext cx="6380670" cy="526297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sz="2800" b="1" dirty="0">
                <a:latin typeface="Arial"/>
                <a:ea typeface="ＭＳ Ｐゴシック"/>
                <a:cs typeface="Arial"/>
              </a:rPr>
              <a:t>2019</a:t>
            </a:r>
            <a:endParaRPr lang="en-GB" sz="2800" b="1" dirty="0">
              <a:cs typeface="Arial"/>
            </a:endParaRPr>
          </a:p>
          <a:p>
            <a:r>
              <a:rPr lang="en-GB" sz="2800" b="1" dirty="0">
                <a:latin typeface="Arial"/>
                <a:ea typeface="ＭＳ Ｐゴシック"/>
                <a:cs typeface="Arial"/>
              </a:rPr>
              <a:t>CLEAR Synergy</a:t>
            </a:r>
            <a:endParaRPr lang="en-GB" dirty="0"/>
          </a:p>
          <a:p>
            <a:r>
              <a:rPr lang="en-GB" sz="2800" b="1" dirty="0">
                <a:latin typeface="Arial"/>
                <a:ea typeface="ＭＳ Ｐゴシック"/>
                <a:cs typeface="Arial"/>
              </a:rPr>
              <a:t>Inclusion</a:t>
            </a:r>
          </a:p>
          <a:p>
            <a:r>
              <a:rPr lang="en-GB" sz="2800" b="1" dirty="0">
                <a:latin typeface="Arial"/>
                <a:ea typeface="ＭＳ Ｐゴシック"/>
                <a:cs typeface="Arial"/>
              </a:rPr>
              <a:t>New/old venue</a:t>
            </a:r>
            <a:endParaRPr lang="en-GB" sz="2800" b="1" dirty="0">
              <a:cs typeface="Arial"/>
            </a:endParaRPr>
          </a:p>
          <a:p>
            <a:r>
              <a:rPr lang="en-GB" sz="2800" b="1" dirty="0">
                <a:latin typeface="Arial"/>
                <a:ea typeface="ＭＳ Ｐゴシック"/>
                <a:cs typeface="Arial"/>
              </a:rPr>
              <a:t>Record numbers of visitors</a:t>
            </a:r>
          </a:p>
          <a:p>
            <a:r>
              <a:rPr lang="en-GB" sz="2800" b="1" dirty="0">
                <a:latin typeface="Arial"/>
                <a:ea typeface="ＭＳ Ｐゴシック"/>
                <a:cs typeface="Arial"/>
              </a:rPr>
              <a:t>Reported as "Best Ever"</a:t>
            </a:r>
            <a:endParaRPr lang="en-GB" sz="2800" b="1" dirty="0">
              <a:cs typeface="Arial"/>
            </a:endParaRPr>
          </a:p>
          <a:p>
            <a:endParaRPr lang="en-GB" sz="2800" b="1" dirty="0">
              <a:cs typeface="Arial"/>
            </a:endParaRPr>
          </a:p>
          <a:p>
            <a:r>
              <a:rPr lang="en-GB" sz="2800" b="1" dirty="0">
                <a:latin typeface="Arial"/>
                <a:ea typeface="ＭＳ Ｐゴシック"/>
                <a:cs typeface="Arial"/>
              </a:rPr>
              <a:t>2020 </a:t>
            </a:r>
            <a:endParaRPr lang="en-GB" sz="2800" b="1" dirty="0">
              <a:cs typeface="Arial"/>
            </a:endParaRPr>
          </a:p>
          <a:p>
            <a:r>
              <a:rPr lang="en-GB" sz="2800" b="1" dirty="0">
                <a:latin typeface="Arial"/>
                <a:ea typeface="ＭＳ Ｐゴシック"/>
                <a:cs typeface="Arial"/>
              </a:rPr>
              <a:t>Date currently 13th June 2020</a:t>
            </a:r>
          </a:p>
          <a:p>
            <a:r>
              <a:rPr lang="en-GB" sz="2800" b="1" dirty="0">
                <a:latin typeface="Arial"/>
                <a:ea typeface="ＭＳ Ｐゴシック"/>
                <a:cs typeface="Arial"/>
              </a:rPr>
              <a:t>10th year celebrations</a:t>
            </a:r>
          </a:p>
          <a:p>
            <a:r>
              <a:rPr lang="en-GB" sz="2800" b="1" dirty="0">
                <a:latin typeface="Arial"/>
                <a:ea typeface="ＭＳ Ｐゴシック"/>
                <a:cs typeface="Arial"/>
              </a:rPr>
              <a:t>Fund raising</a:t>
            </a:r>
          </a:p>
          <a:p>
            <a:endParaRPr lang="en-GB" sz="2800" b="1" dirty="0">
              <a:latin typeface="Arial"/>
              <a:ea typeface="ＭＳ Ｐゴシック"/>
              <a:cs typeface="Arial"/>
            </a:endParaRPr>
          </a:p>
        </p:txBody>
      </p:sp>
    </p:spTree>
    <p:extLst>
      <p:ext uri="{BB962C8B-B14F-4D97-AF65-F5344CB8AC3E}">
        <p14:creationId xmlns:p14="http://schemas.microsoft.com/office/powerpoint/2010/main" val="1743088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7F7991-9E34-4504-B2EB-46FC0BC1D9F2}"/>
              </a:ext>
            </a:extLst>
          </p:cNvPr>
          <p:cNvSpPr>
            <a:spLocks noGrp="1"/>
          </p:cNvSpPr>
          <p:nvPr>
            <p:ph type="title"/>
          </p:nvPr>
        </p:nvSpPr>
        <p:spPr/>
        <p:txBody>
          <a:bodyPr/>
          <a:lstStyle/>
          <a:p>
            <a:r>
              <a:rPr lang="en-GB" dirty="0"/>
              <a:t>Chislehurst Rocks</a:t>
            </a:r>
          </a:p>
        </p:txBody>
      </p:sp>
      <p:sp>
        <p:nvSpPr>
          <p:cNvPr id="3" name="TextBox 2">
            <a:extLst>
              <a:ext uri="{FF2B5EF4-FFF2-40B4-BE49-F238E27FC236}">
                <a16:creationId xmlns:a16="http://schemas.microsoft.com/office/drawing/2014/main" id="{DA1978DF-483F-40E7-9890-4A0C79E7A945}"/>
              </a:ext>
            </a:extLst>
          </p:cNvPr>
          <p:cNvSpPr txBox="1"/>
          <p:nvPr/>
        </p:nvSpPr>
        <p:spPr>
          <a:xfrm>
            <a:off x="1547004" y="684362"/>
            <a:ext cx="7128293" cy="600164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sz="2400" b="1" dirty="0">
                <a:latin typeface="Arial"/>
                <a:ea typeface="ＭＳ Ｐゴシック"/>
                <a:cs typeface="Arial"/>
              </a:rPr>
              <a:t>With Grateful thanks to:</a:t>
            </a:r>
          </a:p>
          <a:p>
            <a:endParaRPr lang="en-GB" sz="2400" b="1" dirty="0">
              <a:latin typeface="Arial"/>
              <a:ea typeface="ＭＳ Ｐゴシック"/>
              <a:cs typeface="Arial"/>
            </a:endParaRPr>
          </a:p>
          <a:p>
            <a:r>
              <a:rPr lang="en-GB" sz="2400" b="1" dirty="0">
                <a:latin typeface="Arial"/>
                <a:ea typeface="ＭＳ Ｐゴシック"/>
                <a:cs typeface="Arial"/>
              </a:rPr>
              <a:t>All our sponsors</a:t>
            </a:r>
            <a:endParaRPr lang="en-GB" dirty="0"/>
          </a:p>
          <a:p>
            <a:r>
              <a:rPr lang="en-GB" sz="2400" b="1" dirty="0">
                <a:latin typeface="Arial"/>
                <a:ea typeface="ＭＳ Ｐゴシック"/>
                <a:cs typeface="Arial"/>
              </a:rPr>
              <a:t>All our 100 Club Members</a:t>
            </a:r>
          </a:p>
          <a:p>
            <a:r>
              <a:rPr lang="en-GB" sz="2400" b="1" dirty="0">
                <a:latin typeface="Arial"/>
                <a:ea typeface="ＭＳ Ｐゴシック"/>
                <a:cs typeface="Arial"/>
              </a:rPr>
              <a:t>Volunteers from Sainsburys Chislehurst</a:t>
            </a:r>
            <a:endParaRPr lang="en-GB" sz="2400" b="1" dirty="0">
              <a:cs typeface="Arial"/>
            </a:endParaRPr>
          </a:p>
          <a:p>
            <a:r>
              <a:rPr lang="en-GB" sz="2400" b="1" dirty="0">
                <a:latin typeface="Arial"/>
                <a:ea typeface="ＭＳ Ｐゴシック"/>
                <a:cs typeface="Arial"/>
              </a:rPr>
              <a:t>Derek Nash</a:t>
            </a:r>
          </a:p>
          <a:p>
            <a:r>
              <a:rPr lang="en-GB" sz="2400" b="1" dirty="0">
                <a:latin typeface="Arial"/>
                <a:ea typeface="ＭＳ Ｐゴシック"/>
                <a:cs typeface="Arial"/>
              </a:rPr>
              <a:t>Robert </a:t>
            </a:r>
            <a:r>
              <a:rPr lang="en-GB" sz="2400" b="1" dirty="0" err="1">
                <a:latin typeface="Arial"/>
                <a:ea typeface="ＭＳ Ｐゴシック"/>
                <a:cs typeface="Arial"/>
              </a:rPr>
              <a:t>Pwiko</a:t>
            </a:r>
            <a:r>
              <a:rPr lang="en-GB" sz="2400" b="1" dirty="0">
                <a:latin typeface="Arial"/>
                <a:ea typeface="ＭＳ Ｐゴシック"/>
                <a:cs typeface="Arial"/>
              </a:rPr>
              <a:t> Photography</a:t>
            </a:r>
          </a:p>
          <a:p>
            <a:r>
              <a:rPr lang="en-GB" sz="2400" b="1" dirty="0">
                <a:latin typeface="Arial"/>
                <a:ea typeface="ＭＳ Ｐゴシック"/>
                <a:cs typeface="Arial"/>
              </a:rPr>
              <a:t>Our amazing first aiders led by David Ely</a:t>
            </a:r>
          </a:p>
          <a:p>
            <a:r>
              <a:rPr lang="en-GB" sz="2400" b="1" dirty="0" err="1">
                <a:latin typeface="Arial"/>
                <a:ea typeface="ＭＳ Ｐゴシック"/>
                <a:cs typeface="Arial"/>
              </a:rPr>
              <a:t>Idverde</a:t>
            </a:r>
            <a:endParaRPr lang="en-GB" sz="2400" b="1" dirty="0">
              <a:latin typeface="Arial"/>
              <a:ea typeface="ＭＳ Ｐゴシック"/>
              <a:cs typeface="Arial"/>
            </a:endParaRPr>
          </a:p>
          <a:p>
            <a:r>
              <a:rPr lang="en-GB" sz="2400" b="1" dirty="0">
                <a:latin typeface="Arial"/>
                <a:ea typeface="ＭＳ Ｐゴシック"/>
                <a:cs typeface="Arial"/>
              </a:rPr>
              <a:t>FOCRG</a:t>
            </a:r>
          </a:p>
          <a:p>
            <a:r>
              <a:rPr lang="en-GB" sz="2400" b="1" dirty="0">
                <a:latin typeface="Arial"/>
                <a:ea typeface="ＭＳ Ｐゴシック"/>
                <a:cs typeface="Arial"/>
              </a:rPr>
              <a:t>In the Wings</a:t>
            </a:r>
          </a:p>
          <a:p>
            <a:r>
              <a:rPr lang="en-GB" sz="2400" b="1" dirty="0">
                <a:latin typeface="Arial"/>
                <a:ea typeface="ＭＳ Ｐゴシック"/>
                <a:cs typeface="Arial"/>
              </a:rPr>
              <a:t>Stewart Markworth</a:t>
            </a:r>
          </a:p>
          <a:p>
            <a:r>
              <a:rPr lang="en-GB" sz="2400" b="1" dirty="0">
                <a:latin typeface="Arial"/>
                <a:ea typeface="ＭＳ Ｐゴシック"/>
                <a:cs typeface="Arial"/>
              </a:rPr>
              <a:t>Scouts</a:t>
            </a:r>
          </a:p>
          <a:p>
            <a:r>
              <a:rPr lang="en-GB" sz="2400" b="1" dirty="0" err="1">
                <a:latin typeface="Arial"/>
                <a:ea typeface="ＭＳ Ｐゴシック"/>
                <a:cs typeface="Arial"/>
              </a:rPr>
              <a:t>Elmstead</a:t>
            </a:r>
            <a:r>
              <a:rPr lang="en-GB" sz="2400" b="1" dirty="0">
                <a:latin typeface="Arial"/>
                <a:ea typeface="ＭＳ Ｐゴシック"/>
                <a:cs typeface="Arial"/>
              </a:rPr>
              <a:t> FC</a:t>
            </a:r>
          </a:p>
          <a:p>
            <a:r>
              <a:rPr lang="en-GB" sz="2400" b="1" dirty="0">
                <a:latin typeface="Arial"/>
                <a:ea typeface="ＭＳ Ｐゴシック"/>
                <a:cs typeface="Arial"/>
              </a:rPr>
              <a:t>All our friends and family that contributed towards the event </a:t>
            </a:r>
          </a:p>
        </p:txBody>
      </p:sp>
    </p:spTree>
    <p:extLst>
      <p:ext uri="{BB962C8B-B14F-4D97-AF65-F5344CB8AC3E}">
        <p14:creationId xmlns:p14="http://schemas.microsoft.com/office/powerpoint/2010/main" val="40533834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164CDA-EF6F-432E-AC54-E6869D616ABD}"/>
              </a:ext>
            </a:extLst>
          </p:cNvPr>
          <p:cNvSpPr>
            <a:spLocks noGrp="1"/>
          </p:cNvSpPr>
          <p:nvPr>
            <p:ph type="title"/>
          </p:nvPr>
        </p:nvSpPr>
        <p:spPr/>
        <p:txBody>
          <a:bodyPr/>
          <a:lstStyle/>
          <a:p>
            <a:r>
              <a:rPr lang="en-GB" dirty="0"/>
              <a:t>FOCRG Gardening Club</a:t>
            </a:r>
          </a:p>
        </p:txBody>
      </p:sp>
      <p:sp>
        <p:nvSpPr>
          <p:cNvPr id="3" name="Content Placeholder 2">
            <a:extLst>
              <a:ext uri="{FF2B5EF4-FFF2-40B4-BE49-F238E27FC236}">
                <a16:creationId xmlns:a16="http://schemas.microsoft.com/office/drawing/2014/main" id="{4023CC91-72A6-4F47-90FE-05E59ACE60F0}"/>
              </a:ext>
            </a:extLst>
          </p:cNvPr>
          <p:cNvSpPr>
            <a:spLocks noGrp="1"/>
          </p:cNvSpPr>
          <p:nvPr>
            <p:ph idx="1"/>
          </p:nvPr>
        </p:nvSpPr>
        <p:spPr/>
        <p:txBody>
          <a:bodyPr/>
          <a:lstStyle/>
          <a:p>
            <a:pPr marL="0" indent="0">
              <a:buNone/>
            </a:pPr>
            <a:endParaRPr lang="en-GB" b="1" dirty="0"/>
          </a:p>
          <a:p>
            <a:pPr lvl="0"/>
            <a:r>
              <a:rPr lang="en-GB" sz="2000" b="1" dirty="0"/>
              <a:t>Started on 1 May 2019</a:t>
            </a:r>
            <a:endParaRPr lang="en-GB" sz="2000" dirty="0"/>
          </a:p>
          <a:p>
            <a:pPr lvl="0"/>
            <a:r>
              <a:rPr lang="en-GB" sz="2000" b="1" dirty="0"/>
              <a:t>The number of volunteers ranges from 3 to 10                                      but mostly there are 5 -6</a:t>
            </a:r>
            <a:endParaRPr lang="en-GB" sz="2000" dirty="0"/>
          </a:p>
          <a:p>
            <a:pPr lvl="0"/>
            <a:r>
              <a:rPr lang="en-GB" sz="2000" b="1" dirty="0"/>
              <a:t>The total of volunteer hours  =  280 hours  [242 hours gardening and 38 hours watering]</a:t>
            </a:r>
          </a:p>
          <a:p>
            <a:pPr lvl="0"/>
            <a:r>
              <a:rPr lang="en-GB" sz="2000" b="1" dirty="0"/>
              <a:t>New garden shed in the Invicta Scout’s ground.                            Funded by grants from Chislehurst Society and Bromley Friends Forum and FOCRG.                                                                               Installed by volunteers from FOCRG and Invicta, supported by local builder Dan Crossfield</a:t>
            </a:r>
            <a:endParaRPr lang="en-GB" sz="2000" dirty="0"/>
          </a:p>
          <a:p>
            <a:pPr marL="0" indent="0">
              <a:buNone/>
            </a:pPr>
            <a:r>
              <a:rPr lang="en-GB" b="1" dirty="0"/>
              <a:t>	</a:t>
            </a:r>
            <a:endParaRPr lang="en-GB" dirty="0"/>
          </a:p>
          <a:p>
            <a:pPr marL="0" indent="0">
              <a:buNone/>
            </a:pPr>
            <a:endParaRPr lang="en-GB" dirty="0"/>
          </a:p>
        </p:txBody>
      </p:sp>
    </p:spTree>
    <p:extLst>
      <p:ext uri="{BB962C8B-B14F-4D97-AF65-F5344CB8AC3E}">
        <p14:creationId xmlns:p14="http://schemas.microsoft.com/office/powerpoint/2010/main" val="3787976922"/>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Calibri"/>
        <a:ea typeface="ＭＳ Ｐゴシック"/>
        <a:cs typeface=""/>
      </a:majorFont>
      <a:minorFont>
        <a:latin typeface="Calibri"/>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TotalTime>
  <Words>663</Words>
  <Application>Microsoft Office PowerPoint</Application>
  <PresentationFormat>On-screen Show (4:3)</PresentationFormat>
  <Paragraphs>133</Paragraphs>
  <Slides>13</Slides>
  <Notes>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Calibri</vt:lpstr>
      <vt:lpstr>Comic Sans MS</vt:lpstr>
      <vt:lpstr>Wingdings</vt:lpstr>
      <vt:lpstr>Default Design</vt:lpstr>
      <vt:lpstr>PowerPoint Presentation</vt:lpstr>
      <vt:lpstr>Friends of Chislehurst Recreation Grounds (FOCRG)</vt:lpstr>
      <vt:lpstr>Agenda</vt:lpstr>
      <vt:lpstr>FOCRG Committee</vt:lpstr>
      <vt:lpstr>Behind the Scenes Committee Associates</vt:lpstr>
      <vt:lpstr>Treasurer’s Report</vt:lpstr>
      <vt:lpstr>Chislehurst Rocks</vt:lpstr>
      <vt:lpstr>Chislehurst Rocks</vt:lpstr>
      <vt:lpstr>FOCRG Gardening Club</vt:lpstr>
      <vt:lpstr>Gardening Club  </vt:lpstr>
      <vt:lpstr>PowerPoint Presentation</vt:lpstr>
      <vt:lpstr>Spring 2020 Outdoor table tennis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Barbara Arora</dc:creator>
  <cp:lastModifiedBy>Barbara Arora</cp:lastModifiedBy>
  <cp:revision>2</cp:revision>
  <dcterms:created xsi:type="dcterms:W3CDTF">2018-11-26T03:24:27Z</dcterms:created>
  <dcterms:modified xsi:type="dcterms:W3CDTF">2019-12-09T13:08:09Z</dcterms:modified>
</cp:coreProperties>
</file>